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 id="2147483723" r:id="rId5"/>
    <p:sldMasterId id="2147483665" r:id="rId6"/>
    <p:sldMasterId id="2147483674" r:id="rId7"/>
    <p:sldMasterId id="2147483700" r:id="rId8"/>
    <p:sldMasterId id="2147483686" r:id="rId9"/>
    <p:sldMasterId id="2147483691" r:id="rId10"/>
    <p:sldMasterId id="2147483679" r:id="rId11"/>
    <p:sldMasterId id="2147483695" r:id="rId12"/>
    <p:sldMasterId id="2147483670" r:id="rId13"/>
  </p:sldMasterIdLst>
  <p:notesMasterIdLst>
    <p:notesMasterId r:id="rId71"/>
  </p:notesMasterIdLst>
  <p:sldIdLst>
    <p:sldId id="369" r:id="rId14"/>
    <p:sldId id="336" r:id="rId15"/>
    <p:sldId id="370" r:id="rId16"/>
    <p:sldId id="371" r:id="rId17"/>
    <p:sldId id="355" r:id="rId18"/>
    <p:sldId id="373" r:id="rId19"/>
    <p:sldId id="356" r:id="rId20"/>
    <p:sldId id="374" r:id="rId21"/>
    <p:sldId id="357" r:id="rId22"/>
    <p:sldId id="358" r:id="rId23"/>
    <p:sldId id="362" r:id="rId24"/>
    <p:sldId id="331" r:id="rId25"/>
    <p:sldId id="375" r:id="rId26"/>
    <p:sldId id="420" r:id="rId27"/>
    <p:sldId id="365" r:id="rId28"/>
    <p:sldId id="364" r:id="rId29"/>
    <p:sldId id="390" r:id="rId30"/>
    <p:sldId id="422" r:id="rId31"/>
    <p:sldId id="376" r:id="rId32"/>
    <p:sldId id="379" r:id="rId33"/>
    <p:sldId id="382" r:id="rId34"/>
    <p:sldId id="383" r:id="rId35"/>
    <p:sldId id="381" r:id="rId36"/>
    <p:sldId id="380" r:id="rId37"/>
    <p:sldId id="385" r:id="rId38"/>
    <p:sldId id="384" r:id="rId39"/>
    <p:sldId id="421" r:id="rId40"/>
    <p:sldId id="389" r:id="rId41"/>
    <p:sldId id="388" r:id="rId42"/>
    <p:sldId id="423" r:id="rId43"/>
    <p:sldId id="391" r:id="rId44"/>
    <p:sldId id="392" r:id="rId45"/>
    <p:sldId id="393" r:id="rId46"/>
    <p:sldId id="394" r:id="rId47"/>
    <p:sldId id="396" r:id="rId48"/>
    <p:sldId id="397" r:id="rId49"/>
    <p:sldId id="398" r:id="rId50"/>
    <p:sldId id="399" r:id="rId51"/>
    <p:sldId id="401" r:id="rId52"/>
    <p:sldId id="402" r:id="rId53"/>
    <p:sldId id="403" r:id="rId54"/>
    <p:sldId id="404" r:id="rId55"/>
    <p:sldId id="405" r:id="rId56"/>
    <p:sldId id="406" r:id="rId57"/>
    <p:sldId id="407" r:id="rId58"/>
    <p:sldId id="408" r:id="rId59"/>
    <p:sldId id="409" r:id="rId60"/>
    <p:sldId id="410" r:id="rId61"/>
    <p:sldId id="411" r:id="rId62"/>
    <p:sldId id="412" r:id="rId63"/>
    <p:sldId id="413" r:id="rId64"/>
    <p:sldId id="414" r:id="rId65"/>
    <p:sldId id="416" r:id="rId66"/>
    <p:sldId id="417" r:id="rId67"/>
    <p:sldId id="418" r:id="rId68"/>
    <p:sldId id="419" r:id="rId69"/>
    <p:sldId id="326" r:id="rId70"/>
  </p:sldIdLst>
  <p:sldSz cx="9144000" cy="5143500" type="screen16x9"/>
  <p:notesSz cx="6858000" cy="2181225"/>
  <p:embeddedFontLst>
    <p:embeddedFont>
      <p:font typeface="Calibri" panose="020F0502020204030204" pitchFamily="34" charset="0"/>
      <p:regular r:id="rId72"/>
      <p:bold r:id="rId73"/>
      <p:italic r:id="rId74"/>
      <p:boldItalic r:id="rId75"/>
    </p:embeddedFont>
    <p:embeddedFont>
      <p:font typeface="Overpass" panose="020B0604020202020204" charset="0"/>
      <p:regular r:id="rId76"/>
      <p:bold r:id="rId77"/>
      <p:italic r:id="rId78"/>
      <p:boldItalic r:id="rId79"/>
    </p:embeddedFont>
    <p:embeddedFont>
      <p:font typeface="Overpass" panose="020B0604020202020204" charset="0"/>
      <p:regular r:id="rId76"/>
      <p:bold r:id="rId77"/>
      <p:italic r:id="rId78"/>
      <p:boldItalic r:id="rId79"/>
    </p:embeddedFont>
    <p:embeddedFont>
      <p:font typeface="overpass light" panose="020B0604020202020204" charset="0"/>
      <p:regular r:id="rId80"/>
      <p:italic r:id="rId81"/>
    </p:embeddedFont>
    <p:embeddedFont>
      <p:font typeface="overpass light" panose="020B0604020202020204" charset="0"/>
      <p:regular r:id="rId80"/>
      <p:italic r:id="rId81"/>
    </p:embeddedFont>
    <p:embeddedFont>
      <p:font typeface="overpass light" panose="020B0604020202020204" charset="0"/>
      <p:regular r:id="rId80"/>
      <p:italic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ie Pelletier" initials="A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0513"/>
    <a:srgbClr val="F90B1C"/>
    <a:srgbClr val="CD0513"/>
    <a:srgbClr val="FAE7E7"/>
    <a:srgbClr val="F4CCC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47D276-B126-8E72-6065-08087C136068}" v="112" dt="2020-08-17T00:30:01.684"/>
    <p1510:client id="{4D3D5571-08F1-477A-B688-12E94BC50C03}" v="909" dt="2020-08-12T19:52:03.862"/>
    <p1510:client id="{B94BB12D-EF08-BEE6-8F31-3220BF0B2923}" v="2" dt="2020-08-16T21:19:46.841"/>
    <p1510:client id="{CC96269D-BBDC-45E7-94EC-6871F2ADE284}" v="855" dt="2020-08-16T19:44:49.701"/>
    <p1510:client id="{EB62F7B1-18CC-91D5-5E14-27A3A26EA45E}" v="111" dt="2020-08-16T17:39:01.25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854" autoAdjust="0"/>
  </p:normalViewPr>
  <p:slideViewPr>
    <p:cSldViewPr snapToGrid="0">
      <p:cViewPr>
        <p:scale>
          <a:sx n="70" d="100"/>
          <a:sy n="70" d="100"/>
        </p:scale>
        <p:origin x="294" y="75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font" Target="fonts/font5.fntdata"/><Relationship Id="rId8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font" Target="fonts/font3.fntdata"/><Relationship Id="rId79" Type="http://schemas.openxmlformats.org/officeDocument/2006/relationships/font" Target="fonts/font8.fntdata"/><Relationship Id="rId87"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commentAuthors" Target="commentAuthors.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font" Target="fonts/font6.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font" Target="fonts/font4.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ie Pelletier" userId="84aed81a-0aac-4ccb-81dc-d5836af51cef" providerId="ADAL" clId="{4D3D5571-08F1-477A-B688-12E94BC50C03}"/>
    <pc:docChg chg="undo redo custSel addSld delSld modSld sldOrd">
      <pc:chgData name="Angie Pelletier" userId="84aed81a-0aac-4ccb-81dc-d5836af51cef" providerId="ADAL" clId="{4D3D5571-08F1-477A-B688-12E94BC50C03}" dt="2020-08-12T19:52:17.071" v="8012" actId="1076"/>
      <pc:docMkLst>
        <pc:docMk/>
      </pc:docMkLst>
      <pc:sldChg chg="del">
        <pc:chgData name="Angie Pelletier" userId="84aed81a-0aac-4ccb-81dc-d5836af51cef" providerId="ADAL" clId="{4D3D5571-08F1-477A-B688-12E94BC50C03}" dt="2020-08-11T19:46:33.930" v="364" actId="2696"/>
        <pc:sldMkLst>
          <pc:docMk/>
          <pc:sldMk cId="2237637228" sldId="288"/>
        </pc:sldMkLst>
      </pc:sldChg>
      <pc:sldChg chg="add del">
        <pc:chgData name="Angie Pelletier" userId="84aed81a-0aac-4ccb-81dc-d5836af51cef" providerId="ADAL" clId="{4D3D5571-08F1-477A-B688-12E94BC50C03}" dt="2020-08-11T19:37:05.307" v="166" actId="2696"/>
        <pc:sldMkLst>
          <pc:docMk/>
          <pc:sldMk cId="1987149425" sldId="307"/>
        </pc:sldMkLst>
      </pc:sldChg>
      <pc:sldChg chg="del">
        <pc:chgData name="Angie Pelletier" userId="84aed81a-0aac-4ccb-81dc-d5836af51cef" providerId="ADAL" clId="{4D3D5571-08F1-477A-B688-12E94BC50C03}" dt="2020-08-11T19:47:57.126" v="391" actId="2696"/>
        <pc:sldMkLst>
          <pc:docMk/>
          <pc:sldMk cId="2803936188" sldId="308"/>
        </pc:sldMkLst>
      </pc:sldChg>
      <pc:sldChg chg="modTransition modNotesTx">
        <pc:chgData name="Angie Pelletier" userId="84aed81a-0aac-4ccb-81dc-d5836af51cef" providerId="ADAL" clId="{4D3D5571-08F1-477A-B688-12E94BC50C03}" dt="2020-08-12T19:04:06.199" v="7543"/>
        <pc:sldMkLst>
          <pc:docMk/>
          <pc:sldMk cId="2403943710" sldId="326"/>
        </pc:sldMkLst>
      </pc:sldChg>
      <pc:sldChg chg="modSp mod modTransition modNotesTx">
        <pc:chgData name="Angie Pelletier" userId="84aed81a-0aac-4ccb-81dc-d5836af51cef" providerId="ADAL" clId="{4D3D5571-08F1-477A-B688-12E94BC50C03}" dt="2020-08-12T19:04:06.199" v="7543"/>
        <pc:sldMkLst>
          <pc:docMk/>
          <pc:sldMk cId="4001923092" sldId="331"/>
        </pc:sldMkLst>
        <pc:spChg chg="mod">
          <ac:chgData name="Angie Pelletier" userId="84aed81a-0aac-4ccb-81dc-d5836af51cef" providerId="ADAL" clId="{4D3D5571-08F1-477A-B688-12E94BC50C03}" dt="2020-08-12T18:46:12.747" v="6634" actId="404"/>
          <ac:spMkLst>
            <pc:docMk/>
            <pc:sldMk cId="4001923092" sldId="331"/>
            <ac:spMk id="2" creationId="{DFFBE307-E7EE-614E-871C-572C91068D3D}"/>
          </ac:spMkLst>
        </pc:spChg>
        <pc:spChg chg="mod">
          <ac:chgData name="Angie Pelletier" userId="84aed81a-0aac-4ccb-81dc-d5836af51cef" providerId="ADAL" clId="{4D3D5571-08F1-477A-B688-12E94BC50C03}" dt="2020-08-12T18:46:19.103" v="6635" actId="255"/>
          <ac:spMkLst>
            <pc:docMk/>
            <pc:sldMk cId="4001923092" sldId="331"/>
            <ac:spMk id="7" creationId="{DFFBE307-E7EE-614E-871C-572C91068D3D}"/>
          </ac:spMkLst>
        </pc:spChg>
      </pc:sldChg>
      <pc:sldChg chg="modSp modTransition modAnim modNotesTx">
        <pc:chgData name="Angie Pelletier" userId="84aed81a-0aac-4ccb-81dc-d5836af51cef" providerId="ADAL" clId="{4D3D5571-08F1-477A-B688-12E94BC50C03}" dt="2020-08-12T19:12:22.701" v="7592" actId="2711"/>
        <pc:sldMkLst>
          <pc:docMk/>
          <pc:sldMk cId="3307611963" sldId="336"/>
        </pc:sldMkLst>
        <pc:spChg chg="mod">
          <ac:chgData name="Angie Pelletier" userId="84aed81a-0aac-4ccb-81dc-d5836af51cef" providerId="ADAL" clId="{4D3D5571-08F1-477A-B688-12E94BC50C03}" dt="2020-08-12T19:12:22.701" v="7592" actId="2711"/>
          <ac:spMkLst>
            <pc:docMk/>
            <pc:sldMk cId="3307611963" sldId="336"/>
            <ac:spMk id="3" creationId="{B894D543-89EF-E644-825A-41109148FED3}"/>
          </ac:spMkLst>
        </pc:spChg>
      </pc:sldChg>
      <pc:sldChg chg="modSp mod modTransition modAnim modNotesTx">
        <pc:chgData name="Angie Pelletier" userId="84aed81a-0aac-4ccb-81dc-d5836af51cef" providerId="ADAL" clId="{4D3D5571-08F1-477A-B688-12E94BC50C03}" dt="2020-08-12T19:11:52.534" v="7590" actId="14100"/>
        <pc:sldMkLst>
          <pc:docMk/>
          <pc:sldMk cId="569703411" sldId="355"/>
        </pc:sldMkLst>
        <pc:spChg chg="mod">
          <ac:chgData name="Angie Pelletier" userId="84aed81a-0aac-4ccb-81dc-d5836af51cef" providerId="ADAL" clId="{4D3D5571-08F1-477A-B688-12E94BC50C03}" dt="2020-08-11T19:32:52.940" v="110" actId="20577"/>
          <ac:spMkLst>
            <pc:docMk/>
            <pc:sldMk cId="569703411" sldId="355"/>
            <ac:spMk id="2" creationId="{A36646B4-C4F5-1A49-BA97-8A8BC1241132}"/>
          </ac:spMkLst>
        </pc:spChg>
        <pc:spChg chg="mod">
          <ac:chgData name="Angie Pelletier" userId="84aed81a-0aac-4ccb-81dc-d5836af51cef" providerId="ADAL" clId="{4D3D5571-08F1-477A-B688-12E94BC50C03}" dt="2020-08-12T19:11:52.534" v="7590" actId="14100"/>
          <ac:spMkLst>
            <pc:docMk/>
            <pc:sldMk cId="569703411" sldId="355"/>
            <ac:spMk id="3" creationId="{0A5ACFCD-C1FD-4D49-89F8-947B91675B06}"/>
          </ac:spMkLst>
        </pc:spChg>
      </pc:sldChg>
      <pc:sldChg chg="modSp modTransition modAnim modNotesTx">
        <pc:chgData name="Angie Pelletier" userId="84aed81a-0aac-4ccb-81dc-d5836af51cef" providerId="ADAL" clId="{4D3D5571-08F1-477A-B688-12E94BC50C03}" dt="2020-08-12T19:07:56.702" v="7546"/>
        <pc:sldMkLst>
          <pc:docMk/>
          <pc:sldMk cId="1499396521" sldId="356"/>
        </pc:sldMkLst>
        <pc:spChg chg="mod">
          <ac:chgData name="Angie Pelletier" userId="84aed81a-0aac-4ccb-81dc-d5836af51cef" providerId="ADAL" clId="{4D3D5571-08F1-477A-B688-12E94BC50C03}" dt="2020-08-12T18:41:45.243" v="6598" actId="113"/>
          <ac:spMkLst>
            <pc:docMk/>
            <pc:sldMk cId="1499396521" sldId="356"/>
            <ac:spMk id="3" creationId="{0A5ACFCD-C1FD-4D49-89F8-947B91675B06}"/>
          </ac:spMkLst>
        </pc:spChg>
      </pc:sldChg>
      <pc:sldChg chg="addSp modSp mod modTransition modNotesTx">
        <pc:chgData name="Angie Pelletier" userId="84aed81a-0aac-4ccb-81dc-d5836af51cef" providerId="ADAL" clId="{4D3D5571-08F1-477A-B688-12E94BC50C03}" dt="2020-08-12T19:04:06.199" v="7543"/>
        <pc:sldMkLst>
          <pc:docMk/>
          <pc:sldMk cId="2864819764" sldId="357"/>
        </pc:sldMkLst>
        <pc:spChg chg="mod">
          <ac:chgData name="Angie Pelletier" userId="84aed81a-0aac-4ccb-81dc-d5836af51cef" providerId="ADAL" clId="{4D3D5571-08F1-477A-B688-12E94BC50C03}" dt="2020-08-12T18:54:16.621" v="7226" actId="113"/>
          <ac:spMkLst>
            <pc:docMk/>
            <pc:sldMk cId="2864819764" sldId="357"/>
            <ac:spMk id="3" creationId="{0A5ACFCD-C1FD-4D49-89F8-947B91675B06}"/>
          </ac:spMkLst>
        </pc:spChg>
        <pc:spChg chg="add mod">
          <ac:chgData name="Angie Pelletier" userId="84aed81a-0aac-4ccb-81dc-d5836af51cef" providerId="ADAL" clId="{4D3D5571-08F1-477A-B688-12E94BC50C03}" dt="2020-08-12T18:42:32.281" v="6603" actId="1076"/>
          <ac:spMkLst>
            <pc:docMk/>
            <pc:sldMk cId="2864819764" sldId="357"/>
            <ac:spMk id="5" creationId="{A4A2EA4C-B904-4331-AB05-F55F0C1E2C7E}"/>
          </ac:spMkLst>
        </pc:spChg>
      </pc:sldChg>
      <pc:sldChg chg="modSp mod modTransition modAnim modNotesTx">
        <pc:chgData name="Angie Pelletier" userId="84aed81a-0aac-4ccb-81dc-d5836af51cef" providerId="ADAL" clId="{4D3D5571-08F1-477A-B688-12E94BC50C03}" dt="2020-08-12T19:08:14.984" v="7548"/>
        <pc:sldMkLst>
          <pc:docMk/>
          <pc:sldMk cId="2912098138" sldId="358"/>
        </pc:sldMkLst>
        <pc:spChg chg="mod">
          <ac:chgData name="Angie Pelletier" userId="84aed81a-0aac-4ccb-81dc-d5836af51cef" providerId="ADAL" clId="{4D3D5571-08F1-477A-B688-12E94BC50C03}" dt="2020-08-12T18:54:31.722" v="7227" actId="113"/>
          <ac:spMkLst>
            <pc:docMk/>
            <pc:sldMk cId="2912098138" sldId="358"/>
            <ac:spMk id="3" creationId="{0A5ACFCD-C1FD-4D49-89F8-947B91675B06}"/>
          </ac:spMkLst>
        </pc:spChg>
      </pc:sldChg>
      <pc:sldChg chg="addSp modSp del mod modClrScheme chgLayout modNotesTx">
        <pc:chgData name="Angie Pelletier" userId="84aed81a-0aac-4ccb-81dc-d5836af51cef" providerId="ADAL" clId="{4D3D5571-08F1-477A-B688-12E94BC50C03}" dt="2020-08-12T18:56:15.038" v="7251" actId="2696"/>
        <pc:sldMkLst>
          <pc:docMk/>
          <pc:sldMk cId="3539798065" sldId="360"/>
        </pc:sldMkLst>
        <pc:spChg chg="mod ord">
          <ac:chgData name="Angie Pelletier" userId="84aed81a-0aac-4ccb-81dc-d5836af51cef" providerId="ADAL" clId="{4D3D5571-08F1-477A-B688-12E94BC50C03}" dt="2020-08-12T18:55:20.135" v="7230" actId="700"/>
          <ac:spMkLst>
            <pc:docMk/>
            <pc:sldMk cId="3539798065" sldId="360"/>
            <ac:spMk id="2" creationId="{A36646B4-C4F5-1A49-BA97-8A8BC1241132}"/>
          </ac:spMkLst>
        </pc:spChg>
        <pc:spChg chg="mod ord">
          <ac:chgData name="Angie Pelletier" userId="84aed81a-0aac-4ccb-81dc-d5836af51cef" providerId="ADAL" clId="{4D3D5571-08F1-477A-B688-12E94BC50C03}" dt="2020-08-12T18:55:50.992" v="7246" actId="1076"/>
          <ac:spMkLst>
            <pc:docMk/>
            <pc:sldMk cId="3539798065" sldId="360"/>
            <ac:spMk id="3" creationId="{0A5ACFCD-C1FD-4D49-89F8-947B91675B06}"/>
          </ac:spMkLst>
        </pc:spChg>
        <pc:spChg chg="add mod ord">
          <ac:chgData name="Angie Pelletier" userId="84aed81a-0aac-4ccb-81dc-d5836af51cef" providerId="ADAL" clId="{4D3D5571-08F1-477A-B688-12E94BC50C03}" dt="2020-08-12T18:56:07.932" v="7249" actId="21"/>
          <ac:spMkLst>
            <pc:docMk/>
            <pc:sldMk cId="3539798065" sldId="360"/>
            <ac:spMk id="4" creationId="{4BA5AA22-B663-44AC-B57C-8B036F9D1E90}"/>
          </ac:spMkLst>
        </pc:spChg>
      </pc:sldChg>
      <pc:sldChg chg="del">
        <pc:chgData name="Angie Pelletier" userId="84aed81a-0aac-4ccb-81dc-d5836af51cef" providerId="ADAL" clId="{4D3D5571-08F1-477A-B688-12E94BC50C03}" dt="2020-08-12T12:37:59.669" v="643" actId="2696"/>
        <pc:sldMkLst>
          <pc:docMk/>
          <pc:sldMk cId="3779734255" sldId="361"/>
        </pc:sldMkLst>
      </pc:sldChg>
      <pc:sldChg chg="modTransition modAnim modNotesTx">
        <pc:chgData name="Angie Pelletier" userId="84aed81a-0aac-4ccb-81dc-d5836af51cef" providerId="ADAL" clId="{4D3D5571-08F1-477A-B688-12E94BC50C03}" dt="2020-08-12T19:08:24.490" v="7549"/>
        <pc:sldMkLst>
          <pc:docMk/>
          <pc:sldMk cId="3005652153" sldId="362"/>
        </pc:sldMkLst>
      </pc:sldChg>
      <pc:sldChg chg="modSp mod ord modTransition modNotesTx">
        <pc:chgData name="Angie Pelletier" userId="84aed81a-0aac-4ccb-81dc-d5836af51cef" providerId="ADAL" clId="{4D3D5571-08F1-477A-B688-12E94BC50C03}" dt="2020-08-12T19:15:21.150" v="7598" actId="207"/>
        <pc:sldMkLst>
          <pc:docMk/>
          <pc:sldMk cId="3156773957" sldId="364"/>
        </pc:sldMkLst>
        <pc:spChg chg="mod">
          <ac:chgData name="Angie Pelletier" userId="84aed81a-0aac-4ccb-81dc-d5836af51cef" providerId="ADAL" clId="{4D3D5571-08F1-477A-B688-12E94BC50C03}" dt="2020-08-12T19:01:25.166" v="7512" actId="20577"/>
          <ac:spMkLst>
            <pc:docMk/>
            <pc:sldMk cId="3156773957" sldId="364"/>
            <ac:spMk id="2" creationId="{A36646B4-C4F5-1A49-BA97-8A8BC1241132}"/>
          </ac:spMkLst>
        </pc:spChg>
        <pc:spChg chg="mod">
          <ac:chgData name="Angie Pelletier" userId="84aed81a-0aac-4ccb-81dc-d5836af51cef" providerId="ADAL" clId="{4D3D5571-08F1-477A-B688-12E94BC50C03}" dt="2020-08-12T19:15:21.150" v="7598" actId="207"/>
          <ac:spMkLst>
            <pc:docMk/>
            <pc:sldMk cId="3156773957" sldId="364"/>
            <ac:spMk id="3" creationId="{0A5ACFCD-C1FD-4D49-89F8-947B91675B06}"/>
          </ac:spMkLst>
        </pc:spChg>
      </pc:sldChg>
      <pc:sldChg chg="addSp modSp mod ord modTransition chgLayout modNotesTx">
        <pc:chgData name="Angie Pelletier" userId="84aed81a-0aac-4ccb-81dc-d5836af51cef" providerId="ADAL" clId="{4D3D5571-08F1-477A-B688-12E94BC50C03}" dt="2020-08-12T19:04:06.199" v="7543"/>
        <pc:sldMkLst>
          <pc:docMk/>
          <pc:sldMk cId="383812375" sldId="365"/>
        </pc:sldMkLst>
        <pc:spChg chg="add mod ord">
          <ac:chgData name="Angie Pelletier" userId="84aed81a-0aac-4ccb-81dc-d5836af51cef" providerId="ADAL" clId="{4D3D5571-08F1-477A-B688-12E94BC50C03}" dt="2020-08-12T18:59:55.742" v="7443" actId="20577"/>
          <ac:spMkLst>
            <pc:docMk/>
            <pc:sldMk cId="383812375" sldId="365"/>
            <ac:spMk id="2" creationId="{74629F40-A40A-46F8-8639-1F9721318531}"/>
          </ac:spMkLst>
        </pc:spChg>
        <pc:spChg chg="mod ord">
          <ac:chgData name="Angie Pelletier" userId="84aed81a-0aac-4ccb-81dc-d5836af51cef" providerId="ADAL" clId="{4D3D5571-08F1-477A-B688-12E94BC50C03}" dt="2020-08-12T19:00:58.954" v="7489" actId="5793"/>
          <ac:spMkLst>
            <pc:docMk/>
            <pc:sldMk cId="383812375" sldId="365"/>
            <ac:spMk id="3" creationId="{00000000-0000-0000-0000-000000000000}"/>
          </ac:spMkLst>
        </pc:spChg>
        <pc:spChg chg="mod ord">
          <ac:chgData name="Angie Pelletier" userId="84aed81a-0aac-4ccb-81dc-d5836af51cef" providerId="ADAL" clId="{4D3D5571-08F1-477A-B688-12E94BC50C03}" dt="2020-08-12T18:59:06.233" v="7409" actId="700"/>
          <ac:spMkLst>
            <pc:docMk/>
            <pc:sldMk cId="383812375" sldId="365"/>
            <ac:spMk id="4" creationId="{00000000-0000-0000-0000-000000000000}"/>
          </ac:spMkLst>
        </pc:spChg>
        <pc:picChg chg="mod ord modCrop">
          <ac:chgData name="Angie Pelletier" userId="84aed81a-0aac-4ccb-81dc-d5836af51cef" providerId="ADAL" clId="{4D3D5571-08F1-477A-B688-12E94BC50C03}" dt="2020-08-12T18:59:06.233" v="7409" actId="700"/>
          <ac:picMkLst>
            <pc:docMk/>
            <pc:sldMk cId="383812375" sldId="365"/>
            <ac:picMk id="5" creationId="{00000000-0000-0000-0000-000000000000}"/>
          </ac:picMkLst>
        </pc:picChg>
      </pc:sldChg>
      <pc:sldChg chg="del">
        <pc:chgData name="Angie Pelletier" userId="84aed81a-0aac-4ccb-81dc-d5836af51cef" providerId="ADAL" clId="{4D3D5571-08F1-477A-B688-12E94BC50C03}" dt="2020-08-11T19:32:20.425" v="54" actId="2696"/>
        <pc:sldMkLst>
          <pc:docMk/>
          <pc:sldMk cId="750129127" sldId="366"/>
        </pc:sldMkLst>
      </pc:sldChg>
      <pc:sldChg chg="del">
        <pc:chgData name="Angie Pelletier" userId="84aed81a-0aac-4ccb-81dc-d5836af51cef" providerId="ADAL" clId="{4D3D5571-08F1-477A-B688-12E94BC50C03}" dt="2020-08-12T12:31:58.640" v="397" actId="2696"/>
        <pc:sldMkLst>
          <pc:docMk/>
          <pc:sldMk cId="1286827496" sldId="368"/>
        </pc:sldMkLst>
      </pc:sldChg>
      <pc:sldChg chg="delSp mod modTransition modNotesTx">
        <pc:chgData name="Angie Pelletier" userId="84aed81a-0aac-4ccb-81dc-d5836af51cef" providerId="ADAL" clId="{4D3D5571-08F1-477A-B688-12E94BC50C03}" dt="2020-08-12T19:04:06.199" v="7543"/>
        <pc:sldMkLst>
          <pc:docMk/>
          <pc:sldMk cId="1040719571" sldId="369"/>
        </pc:sldMkLst>
        <pc:spChg chg="del">
          <ac:chgData name="Angie Pelletier" userId="84aed81a-0aac-4ccb-81dc-d5836af51cef" providerId="ADAL" clId="{4D3D5571-08F1-477A-B688-12E94BC50C03}" dt="2020-08-11T19:23:53.276" v="0" actId="21"/>
          <ac:spMkLst>
            <pc:docMk/>
            <pc:sldMk cId="1040719571" sldId="369"/>
            <ac:spMk id="5" creationId="{3971187C-C638-4295-AD11-5CE3AEC2FAB3}"/>
          </ac:spMkLst>
        </pc:spChg>
      </pc:sldChg>
      <pc:sldChg chg="modSp mod modTransition modNotesTx">
        <pc:chgData name="Angie Pelletier" userId="84aed81a-0aac-4ccb-81dc-d5836af51cef" providerId="ADAL" clId="{4D3D5571-08F1-477A-B688-12E94BC50C03}" dt="2020-08-12T19:12:32.080" v="7593" actId="2711"/>
        <pc:sldMkLst>
          <pc:docMk/>
          <pc:sldMk cId="74660469" sldId="370"/>
        </pc:sldMkLst>
        <pc:spChg chg="mod">
          <ac:chgData name="Angie Pelletier" userId="84aed81a-0aac-4ccb-81dc-d5836af51cef" providerId="ADAL" clId="{4D3D5571-08F1-477A-B688-12E94BC50C03}" dt="2020-08-12T19:12:32.080" v="7593" actId="2711"/>
          <ac:spMkLst>
            <pc:docMk/>
            <pc:sldMk cId="74660469" sldId="370"/>
            <ac:spMk id="3" creationId="{841145A5-3F76-8447-83B1-4AD0B2B6ACBB}"/>
          </ac:spMkLst>
        </pc:spChg>
      </pc:sldChg>
      <pc:sldChg chg="addSp modSp mod modTransition modClrScheme chgLayout">
        <pc:chgData name="Angie Pelletier" userId="84aed81a-0aac-4ccb-81dc-d5836af51cef" providerId="ADAL" clId="{4D3D5571-08F1-477A-B688-12E94BC50C03}" dt="2020-08-12T19:04:06.199" v="7543"/>
        <pc:sldMkLst>
          <pc:docMk/>
          <pc:sldMk cId="3456505140" sldId="371"/>
        </pc:sldMkLst>
        <pc:spChg chg="mod ord">
          <ac:chgData name="Angie Pelletier" userId="84aed81a-0aac-4ccb-81dc-d5836af51cef" providerId="ADAL" clId="{4D3D5571-08F1-477A-B688-12E94BC50C03}" dt="2020-08-11T19:26:15.780" v="44" actId="700"/>
          <ac:spMkLst>
            <pc:docMk/>
            <pc:sldMk cId="3456505140" sldId="371"/>
            <ac:spMk id="2" creationId="{452BAAE2-D362-4966-B812-B794E0C8818D}"/>
          </ac:spMkLst>
        </pc:spChg>
        <pc:spChg chg="add mod ord">
          <ac:chgData name="Angie Pelletier" userId="84aed81a-0aac-4ccb-81dc-d5836af51cef" providerId="ADAL" clId="{4D3D5571-08F1-477A-B688-12E94BC50C03}" dt="2020-08-11T19:27:46.399" v="53" actId="403"/>
          <ac:spMkLst>
            <pc:docMk/>
            <pc:sldMk cId="3456505140" sldId="371"/>
            <ac:spMk id="3" creationId="{20691D1B-72A9-41FE-AF86-E738A0F585F6}"/>
          </ac:spMkLst>
        </pc:spChg>
      </pc:sldChg>
      <pc:sldChg chg="addSp delSp modSp add del mod ord modNotesTx">
        <pc:chgData name="Angie Pelletier" userId="84aed81a-0aac-4ccb-81dc-d5836af51cef" providerId="ADAL" clId="{4D3D5571-08F1-477A-B688-12E94BC50C03}" dt="2020-08-12T13:15:56.808" v="864" actId="2696"/>
        <pc:sldMkLst>
          <pc:docMk/>
          <pc:sldMk cId="1131070876" sldId="372"/>
        </pc:sldMkLst>
        <pc:spChg chg="mod">
          <ac:chgData name="Angie Pelletier" userId="84aed81a-0aac-4ccb-81dc-d5836af51cef" providerId="ADAL" clId="{4D3D5571-08F1-477A-B688-12E94BC50C03}" dt="2020-08-12T12:39:01.136" v="718" actId="20577"/>
          <ac:spMkLst>
            <pc:docMk/>
            <pc:sldMk cId="1131070876" sldId="372"/>
            <ac:spMk id="2" creationId="{452BAAE2-D362-4966-B812-B794E0C8818D}"/>
          </ac:spMkLst>
        </pc:spChg>
        <pc:spChg chg="del mod">
          <ac:chgData name="Angie Pelletier" userId="84aed81a-0aac-4ccb-81dc-d5836af51cef" providerId="ADAL" clId="{4D3D5571-08F1-477A-B688-12E94BC50C03}" dt="2020-08-12T12:41:57.131" v="720" actId="21"/>
          <ac:spMkLst>
            <pc:docMk/>
            <pc:sldMk cId="1131070876" sldId="372"/>
            <ac:spMk id="3" creationId="{20691D1B-72A9-41FE-AF86-E738A0F585F6}"/>
          </ac:spMkLst>
        </pc:spChg>
        <pc:picChg chg="add del">
          <ac:chgData name="Angie Pelletier" userId="84aed81a-0aac-4ccb-81dc-d5836af51cef" providerId="ADAL" clId="{4D3D5571-08F1-477A-B688-12E94BC50C03}" dt="2020-08-12T12:47:49.317" v="727" actId="21"/>
          <ac:picMkLst>
            <pc:docMk/>
            <pc:sldMk cId="1131070876" sldId="372"/>
            <ac:picMk id="4" creationId="{15BAAB2F-CD2C-4859-83E6-7C26BBEC1464}"/>
          </ac:picMkLst>
        </pc:picChg>
        <pc:picChg chg="add del">
          <ac:chgData name="Angie Pelletier" userId="84aed81a-0aac-4ccb-81dc-d5836af51cef" providerId="ADAL" clId="{4D3D5571-08F1-477A-B688-12E94BC50C03}" dt="2020-08-12T12:47:53.792" v="729" actId="21"/>
          <ac:picMkLst>
            <pc:docMk/>
            <pc:sldMk cId="1131070876" sldId="372"/>
            <ac:picMk id="5" creationId="{A225223D-7DB7-4DFF-860F-277846866B28}"/>
          </ac:picMkLst>
        </pc:picChg>
        <pc:picChg chg="add">
          <ac:chgData name="Angie Pelletier" userId="84aed81a-0aac-4ccb-81dc-d5836af51cef" providerId="ADAL" clId="{4D3D5571-08F1-477A-B688-12E94BC50C03}" dt="2020-08-12T12:46:41.322" v="721"/>
          <ac:picMkLst>
            <pc:docMk/>
            <pc:sldMk cId="1131070876" sldId="372"/>
            <ac:picMk id="1026" creationId="{7B4223F7-C8E2-416C-940C-2D988ECA6BA2}"/>
          </ac:picMkLst>
        </pc:picChg>
        <pc:picChg chg="add del mod">
          <ac:chgData name="Angie Pelletier" userId="84aed81a-0aac-4ccb-81dc-d5836af51cef" providerId="ADAL" clId="{4D3D5571-08F1-477A-B688-12E94BC50C03}" dt="2020-08-12T12:47:43.037" v="725" actId="21"/>
          <ac:picMkLst>
            <pc:docMk/>
            <pc:sldMk cId="1131070876" sldId="372"/>
            <ac:picMk id="1028" creationId="{7183F4E3-0AB4-461D-8ED3-2A92121B4823}"/>
          </ac:picMkLst>
        </pc:picChg>
        <pc:picChg chg="add del mod">
          <ac:chgData name="Angie Pelletier" userId="84aed81a-0aac-4ccb-81dc-d5836af51cef" providerId="ADAL" clId="{4D3D5571-08F1-477A-B688-12E94BC50C03}" dt="2020-08-12T12:48:03.524" v="731" actId="21"/>
          <ac:picMkLst>
            <pc:docMk/>
            <pc:sldMk cId="1131070876" sldId="372"/>
            <ac:picMk id="1030" creationId="{8AB59894-02D5-479E-B82A-7C0A803795E9}"/>
          </ac:picMkLst>
        </pc:picChg>
      </pc:sldChg>
      <pc:sldChg chg="modSp add modTransition modAnim modNotesTx">
        <pc:chgData name="Angie Pelletier" userId="84aed81a-0aac-4ccb-81dc-d5836af51cef" providerId="ADAL" clId="{4D3D5571-08F1-477A-B688-12E94BC50C03}" dt="2020-08-12T19:07:30.587" v="7545"/>
        <pc:sldMkLst>
          <pc:docMk/>
          <pc:sldMk cId="2405699496" sldId="373"/>
        </pc:sldMkLst>
        <pc:spChg chg="mod">
          <ac:chgData name="Angie Pelletier" userId="84aed81a-0aac-4ccb-81dc-d5836af51cef" providerId="ADAL" clId="{4D3D5571-08F1-477A-B688-12E94BC50C03}" dt="2020-08-12T18:40:53.471" v="6592" actId="113"/>
          <ac:spMkLst>
            <pc:docMk/>
            <pc:sldMk cId="2405699496" sldId="373"/>
            <ac:spMk id="3" creationId="{0A5ACFCD-C1FD-4D49-89F8-947B91675B06}"/>
          </ac:spMkLst>
        </pc:spChg>
      </pc:sldChg>
      <pc:sldChg chg="modSp add mod modTransition modAnim modNotesTx">
        <pc:chgData name="Angie Pelletier" userId="84aed81a-0aac-4ccb-81dc-d5836af51cef" providerId="ADAL" clId="{4D3D5571-08F1-477A-B688-12E94BC50C03}" dt="2020-08-12T19:08:07.090" v="7547"/>
        <pc:sldMkLst>
          <pc:docMk/>
          <pc:sldMk cId="1017473865" sldId="374"/>
        </pc:sldMkLst>
        <pc:spChg chg="mod">
          <ac:chgData name="Angie Pelletier" userId="84aed81a-0aac-4ccb-81dc-d5836af51cef" providerId="ADAL" clId="{4D3D5571-08F1-477A-B688-12E94BC50C03}" dt="2020-08-12T18:42:05.774" v="6600" actId="1076"/>
          <ac:spMkLst>
            <pc:docMk/>
            <pc:sldMk cId="1017473865" sldId="374"/>
            <ac:spMk id="2" creationId="{A36646B4-C4F5-1A49-BA97-8A8BC1241132}"/>
          </ac:spMkLst>
        </pc:spChg>
        <pc:spChg chg="mod">
          <ac:chgData name="Angie Pelletier" userId="84aed81a-0aac-4ccb-81dc-d5836af51cef" providerId="ADAL" clId="{4D3D5571-08F1-477A-B688-12E94BC50C03}" dt="2020-08-12T18:41:55.703" v="6599" actId="255"/>
          <ac:spMkLst>
            <pc:docMk/>
            <pc:sldMk cId="1017473865" sldId="374"/>
            <ac:spMk id="3" creationId="{0A5ACFCD-C1FD-4D49-89F8-947B91675B06}"/>
          </ac:spMkLst>
        </pc:spChg>
      </pc:sldChg>
      <pc:sldChg chg="addSp modSp add mod ord modTransition modClrScheme modAnim chgLayout modNotesTx">
        <pc:chgData name="Angie Pelletier" userId="84aed81a-0aac-4ccb-81dc-d5836af51cef" providerId="ADAL" clId="{4D3D5571-08F1-477A-B688-12E94BC50C03}" dt="2020-08-12T19:13:15.468" v="7594" actId="2711"/>
        <pc:sldMkLst>
          <pc:docMk/>
          <pc:sldMk cId="3944487953" sldId="375"/>
        </pc:sldMkLst>
        <pc:spChg chg="mod ord">
          <ac:chgData name="Angie Pelletier" userId="84aed81a-0aac-4ccb-81dc-d5836af51cef" providerId="ADAL" clId="{4D3D5571-08F1-477A-B688-12E94BC50C03}" dt="2020-08-12T18:47:06.540" v="6638" actId="700"/>
          <ac:spMkLst>
            <pc:docMk/>
            <pc:sldMk cId="3944487953" sldId="375"/>
            <ac:spMk id="2" creationId="{A36646B4-C4F5-1A49-BA97-8A8BC1241132}"/>
          </ac:spMkLst>
        </pc:spChg>
        <pc:spChg chg="mod ord">
          <ac:chgData name="Angie Pelletier" userId="84aed81a-0aac-4ccb-81dc-d5836af51cef" providerId="ADAL" clId="{4D3D5571-08F1-477A-B688-12E94BC50C03}" dt="2020-08-12T18:47:30.206" v="6647" actId="20577"/>
          <ac:spMkLst>
            <pc:docMk/>
            <pc:sldMk cId="3944487953" sldId="375"/>
            <ac:spMk id="3" creationId="{0A5ACFCD-C1FD-4D49-89F8-947B91675B06}"/>
          </ac:spMkLst>
        </pc:spChg>
        <pc:spChg chg="add mod ord">
          <ac:chgData name="Angie Pelletier" userId="84aed81a-0aac-4ccb-81dc-d5836af51cef" providerId="ADAL" clId="{4D3D5571-08F1-477A-B688-12E94BC50C03}" dt="2020-08-12T19:13:15.468" v="7594" actId="2711"/>
          <ac:spMkLst>
            <pc:docMk/>
            <pc:sldMk cId="3944487953" sldId="375"/>
            <ac:spMk id="4" creationId="{1B04A083-42DB-4F71-91EC-F47A126A0BA8}"/>
          </ac:spMkLst>
        </pc:spChg>
      </pc:sldChg>
      <pc:sldChg chg="addSp delSp modSp add mod modTransition modClrScheme modAnim chgLayout modNotesTx">
        <pc:chgData name="Angie Pelletier" userId="84aed81a-0aac-4ccb-81dc-d5836af51cef" providerId="ADAL" clId="{4D3D5571-08F1-477A-B688-12E94BC50C03}" dt="2020-08-12T19:19:54.014" v="7664" actId="113"/>
        <pc:sldMkLst>
          <pc:docMk/>
          <pc:sldMk cId="3423492845" sldId="376"/>
        </pc:sldMkLst>
        <pc:spChg chg="mod ord">
          <ac:chgData name="Angie Pelletier" userId="84aed81a-0aac-4ccb-81dc-d5836af51cef" providerId="ADAL" clId="{4D3D5571-08F1-477A-B688-12E94BC50C03}" dt="2020-08-12T19:09:02.684" v="7551" actId="700"/>
          <ac:spMkLst>
            <pc:docMk/>
            <pc:sldMk cId="3423492845" sldId="376"/>
            <ac:spMk id="2" creationId="{A36646B4-C4F5-1A49-BA97-8A8BC1241132}"/>
          </ac:spMkLst>
        </pc:spChg>
        <pc:spChg chg="mod">
          <ac:chgData name="Angie Pelletier" userId="84aed81a-0aac-4ccb-81dc-d5836af51cef" providerId="ADAL" clId="{4D3D5571-08F1-477A-B688-12E94BC50C03}" dt="2020-08-12T19:16:04.095" v="7600" actId="207"/>
          <ac:spMkLst>
            <pc:docMk/>
            <pc:sldMk cId="3423492845" sldId="376"/>
            <ac:spMk id="3" creationId="{9BAA5300-F814-4701-A3CF-0BE4DC72A40F}"/>
          </ac:spMkLst>
        </pc:spChg>
        <pc:spChg chg="add mod ord">
          <ac:chgData name="Angie Pelletier" userId="84aed81a-0aac-4ccb-81dc-d5836af51cef" providerId="ADAL" clId="{4D3D5571-08F1-477A-B688-12E94BC50C03}" dt="2020-08-12T19:09:24.373" v="7574" actId="20577"/>
          <ac:spMkLst>
            <pc:docMk/>
            <pc:sldMk cId="3423492845" sldId="376"/>
            <ac:spMk id="4" creationId="{2D1EC5BE-017B-4193-8BC4-C78183236A60}"/>
          </ac:spMkLst>
        </pc:spChg>
        <pc:spChg chg="add del mod ord">
          <ac:chgData name="Angie Pelletier" userId="84aed81a-0aac-4ccb-81dc-d5836af51cef" providerId="ADAL" clId="{4D3D5571-08F1-477A-B688-12E94BC50C03}" dt="2020-08-12T19:09:10.199" v="7552" actId="21"/>
          <ac:spMkLst>
            <pc:docMk/>
            <pc:sldMk cId="3423492845" sldId="376"/>
            <ac:spMk id="5" creationId="{E52D72D6-5C80-451A-ADBC-83D5EC1C9EA3}"/>
          </ac:spMkLst>
        </pc:spChg>
        <pc:spChg chg="mod">
          <ac:chgData name="Angie Pelletier" userId="84aed81a-0aac-4ccb-81dc-d5836af51cef" providerId="ADAL" clId="{4D3D5571-08F1-477A-B688-12E94BC50C03}" dt="2020-08-12T19:19:54.014" v="7664" actId="113"/>
          <ac:spMkLst>
            <pc:docMk/>
            <pc:sldMk cId="3423492845" sldId="376"/>
            <ac:spMk id="7" creationId="{4E846832-1D43-413E-A270-445A8ABF6767}"/>
          </ac:spMkLst>
        </pc:spChg>
      </pc:sldChg>
      <pc:sldChg chg="add del">
        <pc:chgData name="Angie Pelletier" userId="84aed81a-0aac-4ccb-81dc-d5836af51cef" providerId="ADAL" clId="{4D3D5571-08F1-477A-B688-12E94BC50C03}" dt="2020-08-12T13:13:02.287" v="829" actId="2696"/>
        <pc:sldMkLst>
          <pc:docMk/>
          <pc:sldMk cId="1785149468" sldId="377"/>
        </pc:sldMkLst>
      </pc:sldChg>
      <pc:sldChg chg="add del">
        <pc:chgData name="Angie Pelletier" userId="84aed81a-0aac-4ccb-81dc-d5836af51cef" providerId="ADAL" clId="{4D3D5571-08F1-477A-B688-12E94BC50C03}" dt="2020-08-12T13:13:06.905" v="830" actId="2696"/>
        <pc:sldMkLst>
          <pc:docMk/>
          <pc:sldMk cId="2803936188" sldId="378"/>
        </pc:sldMkLst>
      </pc:sldChg>
      <pc:sldChg chg="addSp modSp add mod modTransition modClrScheme chgLayout">
        <pc:chgData name="Angie Pelletier" userId="84aed81a-0aac-4ccb-81dc-d5836af51cef" providerId="ADAL" clId="{4D3D5571-08F1-477A-B688-12E94BC50C03}" dt="2020-08-12T19:20:29.947" v="7670" actId="113"/>
        <pc:sldMkLst>
          <pc:docMk/>
          <pc:sldMk cId="3265273840" sldId="379"/>
        </pc:sldMkLst>
        <pc:spChg chg="mod ord">
          <ac:chgData name="Angie Pelletier" userId="84aed81a-0aac-4ccb-81dc-d5836af51cef" providerId="ADAL" clId="{4D3D5571-08F1-477A-B688-12E94BC50C03}" dt="2020-08-12T19:18:35.288" v="7626" actId="700"/>
          <ac:spMkLst>
            <pc:docMk/>
            <pc:sldMk cId="3265273840" sldId="379"/>
            <ac:spMk id="2" creationId="{A36646B4-C4F5-1A49-BA97-8A8BC1241132}"/>
          </ac:spMkLst>
        </pc:spChg>
        <pc:spChg chg="mod ord">
          <ac:chgData name="Angie Pelletier" userId="84aed81a-0aac-4ccb-81dc-d5836af51cef" providerId="ADAL" clId="{4D3D5571-08F1-477A-B688-12E94BC50C03}" dt="2020-08-12T19:19:25.973" v="7660" actId="207"/>
          <ac:spMkLst>
            <pc:docMk/>
            <pc:sldMk cId="3265273840" sldId="379"/>
            <ac:spMk id="3" creationId="{0A5ACFCD-C1FD-4D49-89F8-947B91675B06}"/>
          </ac:spMkLst>
        </pc:spChg>
        <pc:spChg chg="add mod ord">
          <ac:chgData name="Angie Pelletier" userId="84aed81a-0aac-4ccb-81dc-d5836af51cef" providerId="ADAL" clId="{4D3D5571-08F1-477A-B688-12E94BC50C03}" dt="2020-08-12T19:20:29.947" v="7670" actId="113"/>
          <ac:spMkLst>
            <pc:docMk/>
            <pc:sldMk cId="3265273840" sldId="379"/>
            <ac:spMk id="4" creationId="{C33BBB81-8042-4DF4-967F-CD6DBA182ED3}"/>
          </ac:spMkLst>
        </pc:spChg>
      </pc:sldChg>
      <pc:sldChg chg="add ord modTransition">
        <pc:chgData name="Angie Pelletier" userId="84aed81a-0aac-4ccb-81dc-d5836af51cef" providerId="ADAL" clId="{4D3D5571-08F1-477A-B688-12E94BC50C03}" dt="2020-08-12T19:04:06.199" v="7543"/>
        <pc:sldMkLst>
          <pc:docMk/>
          <pc:sldMk cId="3151710808" sldId="380"/>
        </pc:sldMkLst>
      </pc:sldChg>
      <pc:sldChg chg="add ord modTransition">
        <pc:chgData name="Angie Pelletier" userId="84aed81a-0aac-4ccb-81dc-d5836af51cef" providerId="ADAL" clId="{4D3D5571-08F1-477A-B688-12E94BC50C03}" dt="2020-08-12T19:04:06.199" v="7543"/>
        <pc:sldMkLst>
          <pc:docMk/>
          <pc:sldMk cId="3531705410" sldId="381"/>
        </pc:sldMkLst>
      </pc:sldChg>
      <pc:sldChg chg="add ord modTransition">
        <pc:chgData name="Angie Pelletier" userId="84aed81a-0aac-4ccb-81dc-d5836af51cef" providerId="ADAL" clId="{4D3D5571-08F1-477A-B688-12E94BC50C03}" dt="2020-08-12T19:04:06.199" v="7543"/>
        <pc:sldMkLst>
          <pc:docMk/>
          <pc:sldMk cId="3718141417" sldId="382"/>
        </pc:sldMkLst>
      </pc:sldChg>
      <pc:sldChg chg="add ord modTransition">
        <pc:chgData name="Angie Pelletier" userId="84aed81a-0aac-4ccb-81dc-d5836af51cef" providerId="ADAL" clId="{4D3D5571-08F1-477A-B688-12E94BC50C03}" dt="2020-08-12T19:04:06.199" v="7543"/>
        <pc:sldMkLst>
          <pc:docMk/>
          <pc:sldMk cId="281743555" sldId="383"/>
        </pc:sldMkLst>
      </pc:sldChg>
      <pc:sldChg chg="add modTransition">
        <pc:chgData name="Angie Pelletier" userId="84aed81a-0aac-4ccb-81dc-d5836af51cef" providerId="ADAL" clId="{4D3D5571-08F1-477A-B688-12E94BC50C03}" dt="2020-08-12T19:04:06.199" v="7543"/>
        <pc:sldMkLst>
          <pc:docMk/>
          <pc:sldMk cId="3527919744" sldId="384"/>
        </pc:sldMkLst>
      </pc:sldChg>
      <pc:sldChg chg="add ord modTransition">
        <pc:chgData name="Angie Pelletier" userId="84aed81a-0aac-4ccb-81dc-d5836af51cef" providerId="ADAL" clId="{4D3D5571-08F1-477A-B688-12E94BC50C03}" dt="2020-08-12T19:04:06.199" v="7543"/>
        <pc:sldMkLst>
          <pc:docMk/>
          <pc:sldMk cId="3972891222" sldId="385"/>
        </pc:sldMkLst>
      </pc:sldChg>
      <pc:sldChg chg="add del">
        <pc:chgData name="Angie Pelletier" userId="84aed81a-0aac-4ccb-81dc-d5836af51cef" providerId="ADAL" clId="{4D3D5571-08F1-477A-B688-12E94BC50C03}" dt="2020-08-12T13:14:25.238" v="831" actId="2696"/>
        <pc:sldMkLst>
          <pc:docMk/>
          <pc:sldMk cId="3779734255" sldId="386"/>
        </pc:sldMkLst>
      </pc:sldChg>
      <pc:sldChg chg="modSp add mod modTransition modAnim">
        <pc:chgData name="Angie Pelletier" userId="84aed81a-0aac-4ccb-81dc-d5836af51cef" providerId="ADAL" clId="{4D3D5571-08F1-477A-B688-12E94BC50C03}" dt="2020-08-12T19:28:26.331" v="7714" actId="1076"/>
        <pc:sldMkLst>
          <pc:docMk/>
          <pc:sldMk cId="2237637228" sldId="387"/>
        </pc:sldMkLst>
        <pc:spChg chg="mod">
          <ac:chgData name="Angie Pelletier" userId="84aed81a-0aac-4ccb-81dc-d5836af51cef" providerId="ADAL" clId="{4D3D5571-08F1-477A-B688-12E94BC50C03}" dt="2020-08-12T19:28:26.331" v="7714" actId="1076"/>
          <ac:spMkLst>
            <pc:docMk/>
            <pc:sldMk cId="2237637228" sldId="387"/>
            <ac:spMk id="3" creationId="{0A5ACFCD-C1FD-4D49-89F8-947B91675B06}"/>
          </ac:spMkLst>
        </pc:spChg>
      </pc:sldChg>
      <pc:sldChg chg="add ord modTransition">
        <pc:chgData name="Angie Pelletier" userId="84aed81a-0aac-4ccb-81dc-d5836af51cef" providerId="ADAL" clId="{4D3D5571-08F1-477A-B688-12E94BC50C03}" dt="2020-08-12T19:04:06.199" v="7543"/>
        <pc:sldMkLst>
          <pc:docMk/>
          <pc:sldMk cId="2755671848" sldId="388"/>
        </pc:sldMkLst>
      </pc:sldChg>
      <pc:sldChg chg="add modTransition">
        <pc:chgData name="Angie Pelletier" userId="84aed81a-0aac-4ccb-81dc-d5836af51cef" providerId="ADAL" clId="{4D3D5571-08F1-477A-B688-12E94BC50C03}" dt="2020-08-12T19:04:06.199" v="7543"/>
        <pc:sldMkLst>
          <pc:docMk/>
          <pc:sldMk cId="1063852038" sldId="389"/>
        </pc:sldMkLst>
      </pc:sldChg>
      <pc:sldChg chg="delSp modSp add mod ord modTransition">
        <pc:chgData name="Angie Pelletier" userId="84aed81a-0aac-4ccb-81dc-d5836af51cef" providerId="ADAL" clId="{4D3D5571-08F1-477A-B688-12E94BC50C03}" dt="2020-08-12T19:04:06.199" v="7543"/>
        <pc:sldMkLst>
          <pc:docMk/>
          <pc:sldMk cId="1014311543" sldId="390"/>
        </pc:sldMkLst>
        <pc:spChg chg="mod">
          <ac:chgData name="Angie Pelletier" userId="84aed81a-0aac-4ccb-81dc-d5836af51cef" providerId="ADAL" clId="{4D3D5571-08F1-477A-B688-12E94BC50C03}" dt="2020-08-12T13:15:19.144" v="862" actId="20577"/>
          <ac:spMkLst>
            <pc:docMk/>
            <pc:sldMk cId="1014311543" sldId="390"/>
            <ac:spMk id="2" creationId="{452BAAE2-D362-4966-B812-B794E0C8818D}"/>
          </ac:spMkLst>
        </pc:spChg>
        <pc:spChg chg="del">
          <ac:chgData name="Angie Pelletier" userId="84aed81a-0aac-4ccb-81dc-d5836af51cef" providerId="ADAL" clId="{4D3D5571-08F1-477A-B688-12E94BC50C03}" dt="2020-08-12T13:15:31.327" v="863" actId="21"/>
          <ac:spMkLst>
            <pc:docMk/>
            <pc:sldMk cId="1014311543" sldId="390"/>
            <ac:spMk id="3" creationId="{20691D1B-72A9-41FE-AF86-E738A0F585F6}"/>
          </ac:spMkLst>
        </pc:spChg>
      </pc:sldChg>
      <pc:sldChg chg="modSp add mod modTransition">
        <pc:chgData name="Angie Pelletier" userId="84aed81a-0aac-4ccb-81dc-d5836af51cef" providerId="ADAL" clId="{4D3D5571-08F1-477A-B688-12E94BC50C03}" dt="2020-08-12T19:04:06.199" v="7543"/>
        <pc:sldMkLst>
          <pc:docMk/>
          <pc:sldMk cId="3062804501" sldId="391"/>
        </pc:sldMkLst>
        <pc:spChg chg="mod">
          <ac:chgData name="Angie Pelletier" userId="84aed81a-0aac-4ccb-81dc-d5836af51cef" providerId="ADAL" clId="{4D3D5571-08F1-477A-B688-12E94BC50C03}" dt="2020-08-12T13:25:07.256" v="1091" actId="20577"/>
          <ac:spMkLst>
            <pc:docMk/>
            <pc:sldMk cId="3062804501" sldId="391"/>
            <ac:spMk id="2" creationId="{452BAAE2-D362-4966-B812-B794E0C8818D}"/>
          </ac:spMkLst>
        </pc:spChg>
        <pc:spChg chg="mod">
          <ac:chgData name="Angie Pelletier" userId="84aed81a-0aac-4ccb-81dc-d5836af51cef" providerId="ADAL" clId="{4D3D5571-08F1-477A-B688-12E94BC50C03}" dt="2020-08-12T13:25:27.117" v="1139" actId="20577"/>
          <ac:spMkLst>
            <pc:docMk/>
            <pc:sldMk cId="3062804501" sldId="391"/>
            <ac:spMk id="3" creationId="{20691D1B-72A9-41FE-AF86-E738A0F585F6}"/>
          </ac:spMkLst>
        </pc:spChg>
      </pc:sldChg>
      <pc:sldChg chg="addSp delSp modSp new mod modTransition modClrScheme chgLayout modNotesTx">
        <pc:chgData name="Angie Pelletier" userId="84aed81a-0aac-4ccb-81dc-d5836af51cef" providerId="ADAL" clId="{4D3D5571-08F1-477A-B688-12E94BC50C03}" dt="2020-08-12T19:29:46.864" v="7717" actId="2711"/>
        <pc:sldMkLst>
          <pc:docMk/>
          <pc:sldMk cId="2984042758" sldId="392"/>
        </pc:sldMkLst>
        <pc:spChg chg="del mod ord">
          <ac:chgData name="Angie Pelletier" userId="84aed81a-0aac-4ccb-81dc-d5836af51cef" providerId="ADAL" clId="{4D3D5571-08F1-477A-B688-12E94BC50C03}" dt="2020-08-12T13:26:09.356" v="1143" actId="700"/>
          <ac:spMkLst>
            <pc:docMk/>
            <pc:sldMk cId="2984042758" sldId="392"/>
            <ac:spMk id="2" creationId="{63D6EF0B-52D0-470F-B4AF-EE0AD564DA29}"/>
          </ac:spMkLst>
        </pc:spChg>
        <pc:spChg chg="add mod ord">
          <ac:chgData name="Angie Pelletier" userId="84aed81a-0aac-4ccb-81dc-d5836af51cef" providerId="ADAL" clId="{4D3D5571-08F1-477A-B688-12E94BC50C03}" dt="2020-08-12T14:22:44.491" v="1477" actId="1076"/>
          <ac:spMkLst>
            <pc:docMk/>
            <pc:sldMk cId="2984042758" sldId="392"/>
            <ac:spMk id="3" creationId="{5117F454-0DC4-4872-90B4-A79AE0279343}"/>
          </ac:spMkLst>
        </pc:spChg>
        <pc:spChg chg="add del mod ord">
          <ac:chgData name="Angie Pelletier" userId="84aed81a-0aac-4ccb-81dc-d5836af51cef" providerId="ADAL" clId="{4D3D5571-08F1-477A-B688-12E94BC50C03}" dt="2020-08-12T14:11:24.585" v="1144"/>
          <ac:spMkLst>
            <pc:docMk/>
            <pc:sldMk cId="2984042758" sldId="392"/>
            <ac:spMk id="4" creationId="{17249168-C2EC-4D9D-BA23-D352A3510490}"/>
          </ac:spMkLst>
        </pc:spChg>
        <pc:spChg chg="add del mod ord">
          <ac:chgData name="Angie Pelletier" userId="84aed81a-0aac-4ccb-81dc-d5836af51cef" providerId="ADAL" clId="{4D3D5571-08F1-477A-B688-12E94BC50C03}" dt="2020-08-12T14:12:08.319" v="1184" actId="21"/>
          <ac:spMkLst>
            <pc:docMk/>
            <pc:sldMk cId="2984042758" sldId="392"/>
            <ac:spMk id="5" creationId="{73964220-6EED-45EA-8F77-B0C853169EDA}"/>
          </ac:spMkLst>
        </pc:spChg>
        <pc:spChg chg="add del mod ord">
          <ac:chgData name="Angie Pelletier" userId="84aed81a-0aac-4ccb-81dc-d5836af51cef" providerId="ADAL" clId="{4D3D5571-08F1-477A-B688-12E94BC50C03}" dt="2020-08-12T19:29:46.864" v="7717" actId="2711"/>
          <ac:spMkLst>
            <pc:docMk/>
            <pc:sldMk cId="2984042758" sldId="392"/>
            <ac:spMk id="6" creationId="{86E06AEF-62B5-491D-ADBC-79F7968B3D60}"/>
          </ac:spMkLst>
        </pc:spChg>
        <pc:spChg chg="add del mod ord">
          <ac:chgData name="Angie Pelletier" userId="84aed81a-0aac-4ccb-81dc-d5836af51cef" providerId="ADAL" clId="{4D3D5571-08F1-477A-B688-12E94BC50C03}" dt="2020-08-12T14:22:21.614" v="1472" actId="700"/>
          <ac:spMkLst>
            <pc:docMk/>
            <pc:sldMk cId="2984042758" sldId="392"/>
            <ac:spMk id="7" creationId="{79BDA755-7D59-4AF4-AA91-FAD1BC8802E7}"/>
          </ac:spMkLst>
        </pc:spChg>
        <pc:spChg chg="add del mod">
          <ac:chgData name="Angie Pelletier" userId="84aed81a-0aac-4ccb-81dc-d5836af51cef" providerId="ADAL" clId="{4D3D5571-08F1-477A-B688-12E94BC50C03}" dt="2020-08-12T14:22:02.154" v="1464" actId="21"/>
          <ac:spMkLst>
            <pc:docMk/>
            <pc:sldMk cId="2984042758" sldId="392"/>
            <ac:spMk id="9" creationId="{D611F1E5-37D0-4D0C-A779-A974824BFEE6}"/>
          </ac:spMkLst>
        </pc:spChg>
        <pc:spChg chg="add del mod">
          <ac:chgData name="Angie Pelletier" userId="84aed81a-0aac-4ccb-81dc-d5836af51cef" providerId="ADAL" clId="{4D3D5571-08F1-477A-B688-12E94BC50C03}" dt="2020-08-12T14:22:28.119" v="1474" actId="21"/>
          <ac:spMkLst>
            <pc:docMk/>
            <pc:sldMk cId="2984042758" sldId="392"/>
            <ac:spMk id="10" creationId="{2E68E4B9-E060-4401-B7B5-96A01766F7D5}"/>
          </ac:spMkLst>
        </pc:spChg>
        <pc:picChg chg="add del mod ord">
          <ac:chgData name="Angie Pelletier" userId="84aed81a-0aac-4ccb-81dc-d5836af51cef" providerId="ADAL" clId="{4D3D5571-08F1-477A-B688-12E94BC50C03}" dt="2020-08-12T14:22:24.444" v="1473" actId="21"/>
          <ac:picMkLst>
            <pc:docMk/>
            <pc:sldMk cId="2984042758" sldId="392"/>
            <ac:picMk id="2050" creationId="{DDB188D8-43EB-46F6-8785-45EA0EE20085}"/>
          </ac:picMkLst>
        </pc:picChg>
      </pc:sldChg>
      <pc:sldChg chg="new del">
        <pc:chgData name="Angie Pelletier" userId="84aed81a-0aac-4ccb-81dc-d5836af51cef" providerId="ADAL" clId="{4D3D5571-08F1-477A-B688-12E94BC50C03}" dt="2020-08-12T13:25:48.719" v="1141" actId="2696"/>
        <pc:sldMkLst>
          <pc:docMk/>
          <pc:sldMk cId="3589517592" sldId="392"/>
        </pc:sldMkLst>
      </pc:sldChg>
      <pc:sldChg chg="addSp delSp modSp new mod modTransition modClrScheme chgLayout modNotesTx">
        <pc:chgData name="Angie Pelletier" userId="84aed81a-0aac-4ccb-81dc-d5836af51cef" providerId="ADAL" clId="{4D3D5571-08F1-477A-B688-12E94BC50C03}" dt="2020-08-12T19:30:13.507" v="7722" actId="1076"/>
        <pc:sldMkLst>
          <pc:docMk/>
          <pc:sldMk cId="165086813" sldId="393"/>
        </pc:sldMkLst>
        <pc:spChg chg="del">
          <ac:chgData name="Angie Pelletier" userId="84aed81a-0aac-4ccb-81dc-d5836af51cef" providerId="ADAL" clId="{4D3D5571-08F1-477A-B688-12E94BC50C03}" dt="2020-08-12T14:14:55.768" v="1227" actId="700"/>
          <ac:spMkLst>
            <pc:docMk/>
            <pc:sldMk cId="165086813" sldId="393"/>
            <ac:spMk id="2" creationId="{5493C373-58B3-42D4-9C4F-434A48C78ABA}"/>
          </ac:spMkLst>
        </pc:spChg>
        <pc:spChg chg="del mod ord">
          <ac:chgData name="Angie Pelletier" userId="84aed81a-0aac-4ccb-81dc-d5836af51cef" providerId="ADAL" clId="{4D3D5571-08F1-477A-B688-12E94BC50C03}" dt="2020-08-12T14:14:55.768" v="1227" actId="700"/>
          <ac:spMkLst>
            <pc:docMk/>
            <pc:sldMk cId="165086813" sldId="393"/>
            <ac:spMk id="3" creationId="{1A2E1FD9-CCF1-46D1-B2FB-AF4D5145AF58}"/>
          </ac:spMkLst>
        </pc:spChg>
        <pc:spChg chg="del mod ord">
          <ac:chgData name="Angie Pelletier" userId="84aed81a-0aac-4ccb-81dc-d5836af51cef" providerId="ADAL" clId="{4D3D5571-08F1-477A-B688-12E94BC50C03}" dt="2020-08-12T14:14:55.768" v="1227" actId="700"/>
          <ac:spMkLst>
            <pc:docMk/>
            <pc:sldMk cId="165086813" sldId="393"/>
            <ac:spMk id="4" creationId="{18344850-9DF7-4636-871B-9C768E1456F0}"/>
          </ac:spMkLst>
        </pc:spChg>
        <pc:spChg chg="del mod ord">
          <ac:chgData name="Angie Pelletier" userId="84aed81a-0aac-4ccb-81dc-d5836af51cef" providerId="ADAL" clId="{4D3D5571-08F1-477A-B688-12E94BC50C03}" dt="2020-08-12T14:14:55.768" v="1227" actId="700"/>
          <ac:spMkLst>
            <pc:docMk/>
            <pc:sldMk cId="165086813" sldId="393"/>
            <ac:spMk id="5" creationId="{C8794159-6655-4406-9B64-75CE42827530}"/>
          </ac:spMkLst>
        </pc:spChg>
        <pc:spChg chg="add mod ord">
          <ac:chgData name="Angie Pelletier" userId="84aed81a-0aac-4ccb-81dc-d5836af51cef" providerId="ADAL" clId="{4D3D5571-08F1-477A-B688-12E94BC50C03}" dt="2020-08-12T19:30:03.440" v="7719" actId="1076"/>
          <ac:spMkLst>
            <pc:docMk/>
            <pc:sldMk cId="165086813" sldId="393"/>
            <ac:spMk id="6" creationId="{B26FCAC5-8EA6-41C9-B2E2-4A30D62E4530}"/>
          </ac:spMkLst>
        </pc:spChg>
        <pc:spChg chg="add del mod ord">
          <ac:chgData name="Angie Pelletier" userId="84aed81a-0aac-4ccb-81dc-d5836af51cef" providerId="ADAL" clId="{4D3D5571-08F1-477A-B688-12E94BC50C03}" dt="2020-08-12T14:15:23.817" v="1277" actId="21"/>
          <ac:spMkLst>
            <pc:docMk/>
            <pc:sldMk cId="165086813" sldId="393"/>
            <ac:spMk id="7" creationId="{CEC37E8A-5F5B-4E64-BE2A-E9AF39C43C0C}"/>
          </ac:spMkLst>
        </pc:spChg>
        <pc:spChg chg="add mod ord">
          <ac:chgData name="Angie Pelletier" userId="84aed81a-0aac-4ccb-81dc-d5836af51cef" providerId="ADAL" clId="{4D3D5571-08F1-477A-B688-12E94BC50C03}" dt="2020-08-12T19:30:13.507" v="7722" actId="1076"/>
          <ac:spMkLst>
            <pc:docMk/>
            <pc:sldMk cId="165086813" sldId="393"/>
            <ac:spMk id="8" creationId="{B902F1D9-5313-4437-BF54-74C7DB4227C4}"/>
          </ac:spMkLst>
        </pc:spChg>
      </pc:sldChg>
      <pc:sldChg chg="modSp add mod modTransition modNotesTx">
        <pc:chgData name="Angie Pelletier" userId="84aed81a-0aac-4ccb-81dc-d5836af51cef" providerId="ADAL" clId="{4D3D5571-08F1-477A-B688-12E94BC50C03}" dt="2020-08-12T19:30:26.590" v="7723" actId="2711"/>
        <pc:sldMkLst>
          <pc:docMk/>
          <pc:sldMk cId="3047113586" sldId="394"/>
        </pc:sldMkLst>
        <pc:spChg chg="mod">
          <ac:chgData name="Angie Pelletier" userId="84aed81a-0aac-4ccb-81dc-d5836af51cef" providerId="ADAL" clId="{4D3D5571-08F1-477A-B688-12E94BC50C03}" dt="2020-08-12T14:19:29.494" v="1385" actId="1076"/>
          <ac:spMkLst>
            <pc:docMk/>
            <pc:sldMk cId="3047113586" sldId="394"/>
            <ac:spMk id="6" creationId="{B26FCAC5-8EA6-41C9-B2E2-4A30D62E4530}"/>
          </ac:spMkLst>
        </pc:spChg>
        <pc:spChg chg="mod">
          <ac:chgData name="Angie Pelletier" userId="84aed81a-0aac-4ccb-81dc-d5836af51cef" providerId="ADAL" clId="{4D3D5571-08F1-477A-B688-12E94BC50C03}" dt="2020-08-12T19:30:26.590" v="7723" actId="2711"/>
          <ac:spMkLst>
            <pc:docMk/>
            <pc:sldMk cId="3047113586" sldId="394"/>
            <ac:spMk id="8" creationId="{B902F1D9-5313-4437-BF54-74C7DB4227C4}"/>
          </ac:spMkLst>
        </pc:spChg>
      </pc:sldChg>
      <pc:sldChg chg="modSp add del mod modTransition">
        <pc:chgData name="Angie Pelletier" userId="84aed81a-0aac-4ccb-81dc-d5836af51cef" providerId="ADAL" clId="{4D3D5571-08F1-477A-B688-12E94BC50C03}" dt="2020-08-12T19:30:53.008" v="7724" actId="2696"/>
        <pc:sldMkLst>
          <pc:docMk/>
          <pc:sldMk cId="3921850821" sldId="395"/>
        </pc:sldMkLst>
        <pc:spChg chg="mod">
          <ac:chgData name="Angie Pelletier" userId="84aed81a-0aac-4ccb-81dc-d5836af51cef" providerId="ADAL" clId="{4D3D5571-08F1-477A-B688-12E94BC50C03}" dt="2020-08-12T18:25:05.231" v="5293" actId="20577"/>
          <ac:spMkLst>
            <pc:docMk/>
            <pc:sldMk cId="3921850821" sldId="395"/>
            <ac:spMk id="8" creationId="{B902F1D9-5313-4437-BF54-74C7DB4227C4}"/>
          </ac:spMkLst>
        </pc:spChg>
      </pc:sldChg>
      <pc:sldChg chg="modSp add mod modTransition modNotesTx">
        <pc:chgData name="Angie Pelletier" userId="84aed81a-0aac-4ccb-81dc-d5836af51cef" providerId="ADAL" clId="{4D3D5571-08F1-477A-B688-12E94BC50C03}" dt="2020-08-12T19:31:07.206" v="7725" actId="2711"/>
        <pc:sldMkLst>
          <pc:docMk/>
          <pc:sldMk cId="3000557428" sldId="396"/>
        </pc:sldMkLst>
        <pc:spChg chg="mod">
          <ac:chgData name="Angie Pelletier" userId="84aed81a-0aac-4ccb-81dc-d5836af51cef" providerId="ADAL" clId="{4D3D5571-08F1-477A-B688-12E94BC50C03}" dt="2020-08-12T14:23:57.116" v="1557" actId="20577"/>
          <ac:spMkLst>
            <pc:docMk/>
            <pc:sldMk cId="3000557428" sldId="396"/>
            <ac:spMk id="6" creationId="{B26FCAC5-8EA6-41C9-B2E2-4A30D62E4530}"/>
          </ac:spMkLst>
        </pc:spChg>
        <pc:spChg chg="mod">
          <ac:chgData name="Angie Pelletier" userId="84aed81a-0aac-4ccb-81dc-d5836af51cef" providerId="ADAL" clId="{4D3D5571-08F1-477A-B688-12E94BC50C03}" dt="2020-08-12T19:31:07.206" v="7725" actId="2711"/>
          <ac:spMkLst>
            <pc:docMk/>
            <pc:sldMk cId="3000557428" sldId="396"/>
            <ac:spMk id="8" creationId="{B902F1D9-5313-4437-BF54-74C7DB4227C4}"/>
          </ac:spMkLst>
        </pc:spChg>
      </pc:sldChg>
      <pc:sldChg chg="modSp add mod modTransition">
        <pc:chgData name="Angie Pelletier" userId="84aed81a-0aac-4ccb-81dc-d5836af51cef" providerId="ADAL" clId="{4D3D5571-08F1-477A-B688-12E94BC50C03}" dt="2020-08-12T19:04:06.199" v="7543"/>
        <pc:sldMkLst>
          <pc:docMk/>
          <pc:sldMk cId="3412461341" sldId="397"/>
        </pc:sldMkLst>
        <pc:spChg chg="mod">
          <ac:chgData name="Angie Pelletier" userId="84aed81a-0aac-4ccb-81dc-d5836af51cef" providerId="ADAL" clId="{4D3D5571-08F1-477A-B688-12E94BC50C03}" dt="2020-08-12T14:26:10.663" v="1760" actId="20577"/>
          <ac:spMkLst>
            <pc:docMk/>
            <pc:sldMk cId="3412461341" sldId="397"/>
            <ac:spMk id="2" creationId="{452BAAE2-D362-4966-B812-B794E0C8818D}"/>
          </ac:spMkLst>
        </pc:spChg>
        <pc:spChg chg="mod">
          <ac:chgData name="Angie Pelletier" userId="84aed81a-0aac-4ccb-81dc-d5836af51cef" providerId="ADAL" clId="{4D3D5571-08F1-477A-B688-12E94BC50C03}" dt="2020-08-12T14:26:15.541" v="1764" actId="20577"/>
          <ac:spMkLst>
            <pc:docMk/>
            <pc:sldMk cId="3412461341" sldId="397"/>
            <ac:spMk id="3" creationId="{20691D1B-72A9-41FE-AF86-E738A0F585F6}"/>
          </ac:spMkLst>
        </pc:spChg>
      </pc:sldChg>
      <pc:sldChg chg="addSp delSp modSp new mod modTransition modClrScheme chgLayout modNotesTx">
        <pc:chgData name="Angie Pelletier" userId="84aed81a-0aac-4ccb-81dc-d5836af51cef" providerId="ADAL" clId="{4D3D5571-08F1-477A-B688-12E94BC50C03}" dt="2020-08-12T19:32:09.866" v="7732" actId="1076"/>
        <pc:sldMkLst>
          <pc:docMk/>
          <pc:sldMk cId="3314219813" sldId="398"/>
        </pc:sldMkLst>
        <pc:spChg chg="del">
          <ac:chgData name="Angie Pelletier" userId="84aed81a-0aac-4ccb-81dc-d5836af51cef" providerId="ADAL" clId="{4D3D5571-08F1-477A-B688-12E94BC50C03}" dt="2020-08-12T15:00:45.883" v="1766"/>
          <ac:spMkLst>
            <pc:docMk/>
            <pc:sldMk cId="3314219813" sldId="398"/>
            <ac:spMk id="2" creationId="{1931C21B-426E-400D-8CE8-B953D821723B}"/>
          </ac:spMkLst>
        </pc:spChg>
        <pc:spChg chg="del mod ord">
          <ac:chgData name="Angie Pelletier" userId="84aed81a-0aac-4ccb-81dc-d5836af51cef" providerId="ADAL" clId="{4D3D5571-08F1-477A-B688-12E94BC50C03}" dt="2020-08-12T15:01:42.408" v="1774" actId="700"/>
          <ac:spMkLst>
            <pc:docMk/>
            <pc:sldMk cId="3314219813" sldId="398"/>
            <ac:spMk id="3" creationId="{32614DA1-D0EC-417B-ABCA-3E68D86616FA}"/>
          </ac:spMkLst>
        </pc:spChg>
        <pc:spChg chg="del mod ord">
          <ac:chgData name="Angie Pelletier" userId="84aed81a-0aac-4ccb-81dc-d5836af51cef" providerId="ADAL" clId="{4D3D5571-08F1-477A-B688-12E94BC50C03}" dt="2020-08-12T15:01:42.408" v="1774" actId="700"/>
          <ac:spMkLst>
            <pc:docMk/>
            <pc:sldMk cId="3314219813" sldId="398"/>
            <ac:spMk id="4" creationId="{B22CED80-1185-42EB-A538-C2B41455872A}"/>
          </ac:spMkLst>
        </pc:spChg>
        <pc:spChg chg="del mod ord">
          <ac:chgData name="Angie Pelletier" userId="84aed81a-0aac-4ccb-81dc-d5836af51cef" providerId="ADAL" clId="{4D3D5571-08F1-477A-B688-12E94BC50C03}" dt="2020-08-12T15:01:42.408" v="1774" actId="700"/>
          <ac:spMkLst>
            <pc:docMk/>
            <pc:sldMk cId="3314219813" sldId="398"/>
            <ac:spMk id="5" creationId="{71ECA02A-11CD-43B2-8B41-F55F7E344932}"/>
          </ac:spMkLst>
        </pc:spChg>
        <pc:spChg chg="add del mod ord">
          <ac:chgData name="Angie Pelletier" userId="84aed81a-0aac-4ccb-81dc-d5836af51cef" providerId="ADAL" clId="{4D3D5571-08F1-477A-B688-12E94BC50C03}" dt="2020-08-12T15:01:42.408" v="1774" actId="700"/>
          <ac:spMkLst>
            <pc:docMk/>
            <pc:sldMk cId="3314219813" sldId="398"/>
            <ac:spMk id="8" creationId="{7F40CB38-0D75-41E0-8FEA-19F5B1098230}"/>
          </ac:spMkLst>
        </pc:spChg>
        <pc:spChg chg="add del mod ord">
          <ac:chgData name="Angie Pelletier" userId="84aed81a-0aac-4ccb-81dc-d5836af51cef" providerId="ADAL" clId="{4D3D5571-08F1-477A-B688-12E94BC50C03}" dt="2020-08-12T15:02:01.916" v="1779" actId="700"/>
          <ac:spMkLst>
            <pc:docMk/>
            <pc:sldMk cId="3314219813" sldId="398"/>
            <ac:spMk id="11" creationId="{575968F2-2F83-4141-9469-F46D10E28383}"/>
          </ac:spMkLst>
        </pc:spChg>
        <pc:spChg chg="add del mod ord">
          <ac:chgData name="Angie Pelletier" userId="84aed81a-0aac-4ccb-81dc-d5836af51cef" providerId="ADAL" clId="{4D3D5571-08F1-477A-B688-12E94BC50C03}" dt="2020-08-12T15:02:01.916" v="1779" actId="700"/>
          <ac:spMkLst>
            <pc:docMk/>
            <pc:sldMk cId="3314219813" sldId="398"/>
            <ac:spMk id="12" creationId="{A0C3D3FB-1725-4FDE-8087-FE29E7DD8E38}"/>
          </ac:spMkLst>
        </pc:spChg>
        <pc:spChg chg="add del mod ord">
          <ac:chgData name="Angie Pelletier" userId="84aed81a-0aac-4ccb-81dc-d5836af51cef" providerId="ADAL" clId="{4D3D5571-08F1-477A-B688-12E94BC50C03}" dt="2020-08-12T15:02:01.916" v="1779" actId="700"/>
          <ac:spMkLst>
            <pc:docMk/>
            <pc:sldMk cId="3314219813" sldId="398"/>
            <ac:spMk id="13" creationId="{AB097F77-274C-49A3-8143-9D79F609DBB2}"/>
          </ac:spMkLst>
        </pc:spChg>
        <pc:spChg chg="add del mod ord">
          <ac:chgData name="Angie Pelletier" userId="84aed81a-0aac-4ccb-81dc-d5836af51cef" providerId="ADAL" clId="{4D3D5571-08F1-477A-B688-12E94BC50C03}" dt="2020-08-12T15:02:01.916" v="1779" actId="700"/>
          <ac:spMkLst>
            <pc:docMk/>
            <pc:sldMk cId="3314219813" sldId="398"/>
            <ac:spMk id="14" creationId="{492493FB-6E09-4555-9D48-D007F94D6F1E}"/>
          </ac:spMkLst>
        </pc:spChg>
        <pc:spChg chg="add mod ord">
          <ac:chgData name="Angie Pelletier" userId="84aed81a-0aac-4ccb-81dc-d5836af51cef" providerId="ADAL" clId="{4D3D5571-08F1-477A-B688-12E94BC50C03}" dt="2020-08-12T19:32:04.231" v="7730" actId="1076"/>
          <ac:spMkLst>
            <pc:docMk/>
            <pc:sldMk cId="3314219813" sldId="398"/>
            <ac:spMk id="17" creationId="{021EA0AC-2DEB-4169-86DC-48AEC687F675}"/>
          </ac:spMkLst>
        </pc:spChg>
        <pc:spChg chg="add del mod ord">
          <ac:chgData name="Angie Pelletier" userId="84aed81a-0aac-4ccb-81dc-d5836af51cef" providerId="ADAL" clId="{4D3D5571-08F1-477A-B688-12E94BC50C03}" dt="2020-08-12T15:03:10.171" v="1792" actId="21"/>
          <ac:spMkLst>
            <pc:docMk/>
            <pc:sldMk cId="3314219813" sldId="398"/>
            <ac:spMk id="18" creationId="{DB4B604A-5FA2-48F6-A354-84A9E9914D92}"/>
          </ac:spMkLst>
        </pc:spChg>
        <pc:spChg chg="add del mod ord">
          <ac:chgData name="Angie Pelletier" userId="84aed81a-0aac-4ccb-81dc-d5836af51cef" providerId="ADAL" clId="{4D3D5571-08F1-477A-B688-12E94BC50C03}" dt="2020-08-12T15:02:10.494" v="1781" actId="931"/>
          <ac:spMkLst>
            <pc:docMk/>
            <pc:sldMk cId="3314219813" sldId="398"/>
            <ac:spMk id="19" creationId="{39FCA91C-2744-4A67-B575-88D8F0C44667}"/>
          </ac:spMkLst>
        </pc:spChg>
        <pc:spChg chg="add del mod ord">
          <ac:chgData name="Angie Pelletier" userId="84aed81a-0aac-4ccb-81dc-d5836af51cef" providerId="ADAL" clId="{4D3D5571-08F1-477A-B688-12E94BC50C03}" dt="2020-08-12T15:02:46.696" v="1787" actId="21"/>
          <ac:spMkLst>
            <pc:docMk/>
            <pc:sldMk cId="3314219813" sldId="398"/>
            <ac:spMk id="20" creationId="{11A248CF-72D8-4875-A413-381BF3716748}"/>
          </ac:spMkLst>
        </pc:spChg>
        <pc:spChg chg="add mod ord">
          <ac:chgData name="Angie Pelletier" userId="84aed81a-0aac-4ccb-81dc-d5836af51cef" providerId="ADAL" clId="{4D3D5571-08F1-477A-B688-12E94BC50C03}" dt="2020-08-12T19:32:09.866" v="7732" actId="1076"/>
          <ac:spMkLst>
            <pc:docMk/>
            <pc:sldMk cId="3314219813" sldId="398"/>
            <ac:spMk id="21" creationId="{7C07C1C1-9142-47A5-9CC0-EF37BFC0C1FF}"/>
          </ac:spMkLst>
        </pc:spChg>
        <pc:picChg chg="add del mod">
          <ac:chgData name="Angie Pelletier" userId="84aed81a-0aac-4ccb-81dc-d5836af51cef" providerId="ADAL" clId="{4D3D5571-08F1-477A-B688-12E94BC50C03}" dt="2020-08-12T15:00:48.525" v="1767" actId="21"/>
          <ac:picMkLst>
            <pc:docMk/>
            <pc:sldMk cId="3314219813" sldId="398"/>
            <ac:picMk id="6" creationId="{E53418EC-D0C9-4D9C-8818-87A881B89765}"/>
          </ac:picMkLst>
        </pc:picChg>
        <pc:picChg chg="add del mod">
          <ac:chgData name="Angie Pelletier" userId="84aed81a-0aac-4ccb-81dc-d5836af51cef" providerId="ADAL" clId="{4D3D5571-08F1-477A-B688-12E94BC50C03}" dt="2020-08-12T15:01:27.689" v="1773" actId="931"/>
          <ac:picMkLst>
            <pc:docMk/>
            <pc:sldMk cId="3314219813" sldId="398"/>
            <ac:picMk id="10" creationId="{72B7944D-C6A1-4056-9D23-3940E4D2A127}"/>
          </ac:picMkLst>
        </pc:picChg>
        <pc:picChg chg="add del mod">
          <ac:chgData name="Angie Pelletier" userId="84aed81a-0aac-4ccb-81dc-d5836af51cef" providerId="ADAL" clId="{4D3D5571-08F1-477A-B688-12E94BC50C03}" dt="2020-08-12T15:01:54.638" v="1778" actId="931"/>
          <ac:picMkLst>
            <pc:docMk/>
            <pc:sldMk cId="3314219813" sldId="398"/>
            <ac:picMk id="16" creationId="{94712F2C-B16B-4249-9DB6-C2E9C0AF9591}"/>
          </ac:picMkLst>
        </pc:picChg>
        <pc:picChg chg="add mod">
          <ac:chgData name="Angie Pelletier" userId="84aed81a-0aac-4ccb-81dc-d5836af51cef" providerId="ADAL" clId="{4D3D5571-08F1-477A-B688-12E94BC50C03}" dt="2020-08-12T19:32:06.742" v="7731" actId="1076"/>
          <ac:picMkLst>
            <pc:docMk/>
            <pc:sldMk cId="3314219813" sldId="398"/>
            <ac:picMk id="23" creationId="{8E8D8197-3BE6-4D50-95C7-E888A17360EC}"/>
          </ac:picMkLst>
        </pc:picChg>
      </pc:sldChg>
      <pc:sldChg chg="modSp add mod modTransition modNotesTx">
        <pc:chgData name="Angie Pelletier" userId="84aed81a-0aac-4ccb-81dc-d5836af51cef" providerId="ADAL" clId="{4D3D5571-08F1-477A-B688-12E94BC50C03}" dt="2020-08-12T19:32:32.358" v="7737" actId="1076"/>
        <pc:sldMkLst>
          <pc:docMk/>
          <pc:sldMk cId="3921588051" sldId="399"/>
        </pc:sldMkLst>
        <pc:spChg chg="mod">
          <ac:chgData name="Angie Pelletier" userId="84aed81a-0aac-4ccb-81dc-d5836af51cef" providerId="ADAL" clId="{4D3D5571-08F1-477A-B688-12E94BC50C03}" dt="2020-08-12T19:32:16.359" v="7733" actId="1076"/>
          <ac:spMkLst>
            <pc:docMk/>
            <pc:sldMk cId="3921588051" sldId="399"/>
            <ac:spMk id="17" creationId="{021EA0AC-2DEB-4169-86DC-48AEC687F675}"/>
          </ac:spMkLst>
        </pc:spChg>
        <pc:spChg chg="mod">
          <ac:chgData name="Angie Pelletier" userId="84aed81a-0aac-4ccb-81dc-d5836af51cef" providerId="ADAL" clId="{4D3D5571-08F1-477A-B688-12E94BC50C03}" dt="2020-08-12T19:32:32.358" v="7737" actId="1076"/>
          <ac:spMkLst>
            <pc:docMk/>
            <pc:sldMk cId="3921588051" sldId="399"/>
            <ac:spMk id="21" creationId="{7C07C1C1-9142-47A5-9CC0-EF37BFC0C1FF}"/>
          </ac:spMkLst>
        </pc:spChg>
        <pc:picChg chg="mod modCrop">
          <ac:chgData name="Angie Pelletier" userId="84aed81a-0aac-4ccb-81dc-d5836af51cef" providerId="ADAL" clId="{4D3D5571-08F1-477A-B688-12E94BC50C03}" dt="2020-08-12T19:32:29.398" v="7736" actId="1076"/>
          <ac:picMkLst>
            <pc:docMk/>
            <pc:sldMk cId="3921588051" sldId="399"/>
            <ac:picMk id="23" creationId="{8E8D8197-3BE6-4D50-95C7-E888A17360EC}"/>
          </ac:picMkLst>
        </pc:picChg>
      </pc:sldChg>
      <pc:sldChg chg="addSp delSp modSp new del mod modNotesTx">
        <pc:chgData name="Angie Pelletier" userId="84aed81a-0aac-4ccb-81dc-d5836af51cef" providerId="ADAL" clId="{4D3D5571-08F1-477A-B688-12E94BC50C03}" dt="2020-08-12T15:43:46.715" v="2226" actId="2696"/>
        <pc:sldMkLst>
          <pc:docMk/>
          <pc:sldMk cId="2643754062" sldId="400"/>
        </pc:sldMkLst>
        <pc:spChg chg="mod">
          <ac:chgData name="Angie Pelletier" userId="84aed81a-0aac-4ccb-81dc-d5836af51cef" providerId="ADAL" clId="{4D3D5571-08F1-477A-B688-12E94BC50C03}" dt="2020-08-12T15:36:14.405" v="1991" actId="20577"/>
          <ac:spMkLst>
            <pc:docMk/>
            <pc:sldMk cId="2643754062" sldId="400"/>
            <ac:spMk id="2" creationId="{2BF1ED9D-8ED6-417E-A9D8-E4B635FF7A84}"/>
          </ac:spMkLst>
        </pc:spChg>
        <pc:spChg chg="del">
          <ac:chgData name="Angie Pelletier" userId="84aed81a-0aac-4ccb-81dc-d5836af51cef" providerId="ADAL" clId="{4D3D5571-08F1-477A-B688-12E94BC50C03}" dt="2020-08-12T15:36:53.997" v="2066" actId="21"/>
          <ac:spMkLst>
            <pc:docMk/>
            <pc:sldMk cId="2643754062" sldId="400"/>
            <ac:spMk id="3" creationId="{C8632A70-403E-4FEB-A389-B9E3B4613F84}"/>
          </ac:spMkLst>
        </pc:spChg>
        <pc:spChg chg="add del mod">
          <ac:chgData name="Angie Pelletier" userId="84aed81a-0aac-4ccb-81dc-d5836af51cef" providerId="ADAL" clId="{4D3D5571-08F1-477A-B688-12E94BC50C03}" dt="2020-08-12T15:43:43.420" v="2225" actId="21"/>
          <ac:spMkLst>
            <pc:docMk/>
            <pc:sldMk cId="2643754062" sldId="400"/>
            <ac:spMk id="4" creationId="{FB8AF22A-3B3E-445D-A1A0-FD9F15ADC89C}"/>
          </ac:spMkLst>
        </pc:spChg>
        <pc:spChg chg="add del mod">
          <ac:chgData name="Angie Pelletier" userId="84aed81a-0aac-4ccb-81dc-d5836af51cef" providerId="ADAL" clId="{4D3D5571-08F1-477A-B688-12E94BC50C03}" dt="2020-08-12T15:38:13.349" v="2116" actId="478"/>
          <ac:spMkLst>
            <pc:docMk/>
            <pc:sldMk cId="2643754062" sldId="400"/>
            <ac:spMk id="6" creationId="{DC3C6899-C556-4F78-8E6E-916D98872337}"/>
          </ac:spMkLst>
        </pc:spChg>
      </pc:sldChg>
      <pc:sldChg chg="addSp modSp add mod ord modTransition chgLayout modNotesTx">
        <pc:chgData name="Angie Pelletier" userId="84aed81a-0aac-4ccb-81dc-d5836af51cef" providerId="ADAL" clId="{4D3D5571-08F1-477A-B688-12E94BC50C03}" dt="2020-08-12T19:33:22.871" v="7739" actId="14100"/>
        <pc:sldMkLst>
          <pc:docMk/>
          <pc:sldMk cId="4045854301" sldId="401"/>
        </pc:sldMkLst>
        <pc:spChg chg="mod ord">
          <ac:chgData name="Angie Pelletier" userId="84aed81a-0aac-4ccb-81dc-d5836af51cef" providerId="ADAL" clId="{4D3D5571-08F1-477A-B688-12E94BC50C03}" dt="2020-08-12T15:42:34.408" v="2171" actId="700"/>
          <ac:spMkLst>
            <pc:docMk/>
            <pc:sldMk cId="4045854301" sldId="401"/>
            <ac:spMk id="2" creationId="{2BF1ED9D-8ED6-417E-A9D8-E4B635FF7A84}"/>
          </ac:spMkLst>
        </pc:spChg>
        <pc:spChg chg="add mod ord">
          <ac:chgData name="Angie Pelletier" userId="84aed81a-0aac-4ccb-81dc-d5836af51cef" providerId="ADAL" clId="{4D3D5571-08F1-477A-B688-12E94BC50C03}" dt="2020-08-12T15:43:24.423" v="2223" actId="403"/>
          <ac:spMkLst>
            <pc:docMk/>
            <pc:sldMk cId="4045854301" sldId="401"/>
            <ac:spMk id="3" creationId="{C291081F-97AE-43F1-A868-88FBFFA71B11}"/>
          </ac:spMkLst>
        </pc:spChg>
        <pc:spChg chg="mod ord">
          <ac:chgData name="Angie Pelletier" userId="84aed81a-0aac-4ccb-81dc-d5836af51cef" providerId="ADAL" clId="{4D3D5571-08F1-477A-B688-12E94BC50C03}" dt="2020-08-12T19:33:22.871" v="7739" actId="14100"/>
          <ac:spMkLst>
            <pc:docMk/>
            <pc:sldMk cId="4045854301" sldId="401"/>
            <ac:spMk id="4" creationId="{FB8AF22A-3B3E-445D-A1A0-FD9F15ADC89C}"/>
          </ac:spMkLst>
        </pc:spChg>
      </pc:sldChg>
      <pc:sldChg chg="modSp add mod modTransition modNotesTx">
        <pc:chgData name="Angie Pelletier" userId="84aed81a-0aac-4ccb-81dc-d5836af51cef" providerId="ADAL" clId="{4D3D5571-08F1-477A-B688-12E94BC50C03}" dt="2020-08-12T19:33:39.172" v="7741" actId="2711"/>
        <pc:sldMkLst>
          <pc:docMk/>
          <pc:sldMk cId="936743052" sldId="402"/>
        </pc:sldMkLst>
        <pc:spChg chg="mod">
          <ac:chgData name="Angie Pelletier" userId="84aed81a-0aac-4ccb-81dc-d5836af51cef" providerId="ADAL" clId="{4D3D5571-08F1-477A-B688-12E94BC50C03}" dt="2020-08-12T15:43:57.707" v="2245" actId="20577"/>
          <ac:spMkLst>
            <pc:docMk/>
            <pc:sldMk cId="936743052" sldId="402"/>
            <ac:spMk id="3" creationId="{C291081F-97AE-43F1-A868-88FBFFA71B11}"/>
          </ac:spMkLst>
        </pc:spChg>
        <pc:spChg chg="mod">
          <ac:chgData name="Angie Pelletier" userId="84aed81a-0aac-4ccb-81dc-d5836af51cef" providerId="ADAL" clId="{4D3D5571-08F1-477A-B688-12E94BC50C03}" dt="2020-08-12T19:33:39.172" v="7741" actId="2711"/>
          <ac:spMkLst>
            <pc:docMk/>
            <pc:sldMk cId="936743052" sldId="402"/>
            <ac:spMk id="4" creationId="{FB8AF22A-3B3E-445D-A1A0-FD9F15ADC89C}"/>
          </ac:spMkLst>
        </pc:spChg>
      </pc:sldChg>
      <pc:sldChg chg="addSp delSp modSp new mod modTransition">
        <pc:chgData name="Angie Pelletier" userId="84aed81a-0aac-4ccb-81dc-d5836af51cef" providerId="ADAL" clId="{4D3D5571-08F1-477A-B688-12E94BC50C03}" dt="2020-08-12T19:04:06.199" v="7543"/>
        <pc:sldMkLst>
          <pc:docMk/>
          <pc:sldMk cId="159131292" sldId="403"/>
        </pc:sldMkLst>
        <pc:spChg chg="del">
          <ac:chgData name="Angie Pelletier" userId="84aed81a-0aac-4ccb-81dc-d5836af51cef" providerId="ADAL" clId="{4D3D5571-08F1-477A-B688-12E94BC50C03}" dt="2020-08-12T16:33:43.610" v="2527" actId="21"/>
          <ac:spMkLst>
            <pc:docMk/>
            <pc:sldMk cId="159131292" sldId="403"/>
            <ac:spMk id="2" creationId="{C7CFC9EE-0C67-4F22-9339-3E9966FC6D55}"/>
          </ac:spMkLst>
        </pc:spChg>
        <pc:spChg chg="del">
          <ac:chgData name="Angie Pelletier" userId="84aed81a-0aac-4ccb-81dc-d5836af51cef" providerId="ADAL" clId="{4D3D5571-08F1-477A-B688-12E94BC50C03}" dt="2020-08-12T16:34:42.713" v="2565" actId="21"/>
          <ac:spMkLst>
            <pc:docMk/>
            <pc:sldMk cId="159131292" sldId="403"/>
            <ac:spMk id="3" creationId="{89AE11EC-6FA2-4610-86EA-ED7AD129D708}"/>
          </ac:spMkLst>
        </pc:spChg>
        <pc:spChg chg="del">
          <ac:chgData name="Angie Pelletier" userId="84aed81a-0aac-4ccb-81dc-d5836af51cef" providerId="ADAL" clId="{4D3D5571-08F1-477A-B688-12E94BC50C03}" dt="2020-08-12T16:34:24.478" v="2564" actId="21"/>
          <ac:spMkLst>
            <pc:docMk/>
            <pc:sldMk cId="159131292" sldId="403"/>
            <ac:spMk id="4" creationId="{88E82CC9-CF2C-4C04-A9AB-49875BD57B29}"/>
          </ac:spMkLst>
        </pc:spChg>
        <pc:spChg chg="mod">
          <ac:chgData name="Angie Pelletier" userId="84aed81a-0aac-4ccb-81dc-d5836af51cef" providerId="ADAL" clId="{4D3D5571-08F1-477A-B688-12E94BC50C03}" dt="2020-08-12T16:35:41.987" v="2575" actId="1076"/>
          <ac:spMkLst>
            <pc:docMk/>
            <pc:sldMk cId="159131292" sldId="403"/>
            <ac:spMk id="5" creationId="{7218E340-3174-4700-8BBF-4C2CAFAF0076}"/>
          </ac:spMkLst>
        </pc:spChg>
        <pc:spChg chg="add del">
          <ac:chgData name="Angie Pelletier" userId="84aed81a-0aac-4ccb-81dc-d5836af51cef" providerId="ADAL" clId="{4D3D5571-08F1-477A-B688-12E94BC50C03}" dt="2020-08-12T16:33:30.185" v="2525" actId="22"/>
          <ac:spMkLst>
            <pc:docMk/>
            <pc:sldMk cId="159131292" sldId="403"/>
            <ac:spMk id="7" creationId="{94BBF215-37B1-463D-B10D-9EABD0773961}"/>
          </ac:spMkLst>
        </pc:spChg>
        <pc:spChg chg="add mod">
          <ac:chgData name="Angie Pelletier" userId="84aed81a-0aac-4ccb-81dc-d5836af51cef" providerId="ADAL" clId="{4D3D5571-08F1-477A-B688-12E94BC50C03}" dt="2020-08-12T16:33:37.542" v="2526"/>
          <ac:spMkLst>
            <pc:docMk/>
            <pc:sldMk cId="159131292" sldId="403"/>
            <ac:spMk id="9" creationId="{94775212-B40F-4714-8181-59857AF8915B}"/>
          </ac:spMkLst>
        </pc:spChg>
        <pc:graphicFrameChg chg="add mod modGraphic">
          <ac:chgData name="Angie Pelletier" userId="84aed81a-0aac-4ccb-81dc-d5836af51cef" providerId="ADAL" clId="{4D3D5571-08F1-477A-B688-12E94BC50C03}" dt="2020-08-12T16:35:39.100" v="2574" actId="1076"/>
          <ac:graphicFrameMkLst>
            <pc:docMk/>
            <pc:sldMk cId="159131292" sldId="403"/>
            <ac:graphicFrameMk id="8" creationId="{39F4DF1E-987D-4D55-AF2F-DAA4A4DB29B8}"/>
          </ac:graphicFrameMkLst>
        </pc:graphicFrameChg>
      </pc:sldChg>
      <pc:sldChg chg="modSp add mod ord modTransition">
        <pc:chgData name="Angie Pelletier" userId="84aed81a-0aac-4ccb-81dc-d5836af51cef" providerId="ADAL" clId="{4D3D5571-08F1-477A-B688-12E94BC50C03}" dt="2020-08-12T19:04:06.199" v="7543"/>
        <pc:sldMkLst>
          <pc:docMk/>
          <pc:sldMk cId="112136912" sldId="404"/>
        </pc:sldMkLst>
        <pc:spChg chg="mod">
          <ac:chgData name="Angie Pelletier" userId="84aed81a-0aac-4ccb-81dc-d5836af51cef" providerId="ADAL" clId="{4D3D5571-08F1-477A-B688-12E94BC50C03}" dt="2020-08-12T16:36:08.163" v="2596" actId="20577"/>
          <ac:spMkLst>
            <pc:docMk/>
            <pc:sldMk cId="112136912" sldId="404"/>
            <ac:spMk id="2" creationId="{452BAAE2-D362-4966-B812-B794E0C8818D}"/>
          </ac:spMkLst>
        </pc:spChg>
        <pc:spChg chg="mod">
          <ac:chgData name="Angie Pelletier" userId="84aed81a-0aac-4ccb-81dc-d5836af51cef" providerId="ADAL" clId="{4D3D5571-08F1-477A-B688-12E94BC50C03}" dt="2020-08-12T16:36:15.973" v="2599" actId="20577"/>
          <ac:spMkLst>
            <pc:docMk/>
            <pc:sldMk cId="112136912" sldId="404"/>
            <ac:spMk id="3" creationId="{20691D1B-72A9-41FE-AF86-E738A0F585F6}"/>
          </ac:spMkLst>
        </pc:spChg>
      </pc:sldChg>
      <pc:sldChg chg="delSp modSp new mod modTransition">
        <pc:chgData name="Angie Pelletier" userId="84aed81a-0aac-4ccb-81dc-d5836af51cef" providerId="ADAL" clId="{4D3D5571-08F1-477A-B688-12E94BC50C03}" dt="2020-08-12T19:33:56.329" v="7743" actId="2711"/>
        <pc:sldMkLst>
          <pc:docMk/>
          <pc:sldMk cId="918116562" sldId="405"/>
        </pc:sldMkLst>
        <pc:spChg chg="mod">
          <ac:chgData name="Angie Pelletier" userId="84aed81a-0aac-4ccb-81dc-d5836af51cef" providerId="ADAL" clId="{4D3D5571-08F1-477A-B688-12E94BC50C03}" dt="2020-08-12T16:37:00.945" v="2629" actId="20577"/>
          <ac:spMkLst>
            <pc:docMk/>
            <pc:sldMk cId="918116562" sldId="405"/>
            <ac:spMk id="2" creationId="{F9EDEB07-A872-4785-93BD-177FF09CEE98}"/>
          </ac:spMkLst>
        </pc:spChg>
        <pc:spChg chg="del">
          <ac:chgData name="Angie Pelletier" userId="84aed81a-0aac-4ccb-81dc-d5836af51cef" providerId="ADAL" clId="{4D3D5571-08F1-477A-B688-12E94BC50C03}" dt="2020-08-12T16:39:40.953" v="2666" actId="21"/>
          <ac:spMkLst>
            <pc:docMk/>
            <pc:sldMk cId="918116562" sldId="405"/>
            <ac:spMk id="3" creationId="{C84EFF17-3BE4-47B5-B75D-A7FB24D41566}"/>
          </ac:spMkLst>
        </pc:spChg>
        <pc:spChg chg="mod">
          <ac:chgData name="Angie Pelletier" userId="84aed81a-0aac-4ccb-81dc-d5836af51cef" providerId="ADAL" clId="{4D3D5571-08F1-477A-B688-12E94BC50C03}" dt="2020-08-12T19:33:56.329" v="7743" actId="2711"/>
          <ac:spMkLst>
            <pc:docMk/>
            <pc:sldMk cId="918116562" sldId="405"/>
            <ac:spMk id="4" creationId="{F3B58DC1-41DD-4B96-887F-3B74008F967A}"/>
          </ac:spMkLst>
        </pc:spChg>
      </pc:sldChg>
      <pc:sldChg chg="modSp add mod modTransition">
        <pc:chgData name="Angie Pelletier" userId="84aed81a-0aac-4ccb-81dc-d5836af51cef" providerId="ADAL" clId="{4D3D5571-08F1-477A-B688-12E94BC50C03}" dt="2020-08-12T19:34:03.717" v="7744" actId="2711"/>
        <pc:sldMkLst>
          <pc:docMk/>
          <pc:sldMk cId="1957505630" sldId="406"/>
        </pc:sldMkLst>
        <pc:spChg chg="mod">
          <ac:chgData name="Angie Pelletier" userId="84aed81a-0aac-4ccb-81dc-d5836af51cef" providerId="ADAL" clId="{4D3D5571-08F1-477A-B688-12E94BC50C03}" dt="2020-08-12T16:41:05.540" v="2720" actId="20577"/>
          <ac:spMkLst>
            <pc:docMk/>
            <pc:sldMk cId="1957505630" sldId="406"/>
            <ac:spMk id="2" creationId="{F9EDEB07-A872-4785-93BD-177FF09CEE98}"/>
          </ac:spMkLst>
        </pc:spChg>
        <pc:spChg chg="mod">
          <ac:chgData name="Angie Pelletier" userId="84aed81a-0aac-4ccb-81dc-d5836af51cef" providerId="ADAL" clId="{4D3D5571-08F1-477A-B688-12E94BC50C03}" dt="2020-08-12T19:34:03.717" v="7744" actId="2711"/>
          <ac:spMkLst>
            <pc:docMk/>
            <pc:sldMk cId="1957505630" sldId="406"/>
            <ac:spMk id="4" creationId="{F3B58DC1-41DD-4B96-887F-3B74008F967A}"/>
          </ac:spMkLst>
        </pc:spChg>
      </pc:sldChg>
      <pc:sldChg chg="addSp delSp modSp add mod modTransition">
        <pc:chgData name="Angie Pelletier" userId="84aed81a-0aac-4ccb-81dc-d5836af51cef" providerId="ADAL" clId="{4D3D5571-08F1-477A-B688-12E94BC50C03}" dt="2020-08-12T19:34:52.261" v="7749" actId="113"/>
        <pc:sldMkLst>
          <pc:docMk/>
          <pc:sldMk cId="2350941778" sldId="407"/>
        </pc:sldMkLst>
        <pc:spChg chg="mod">
          <ac:chgData name="Angie Pelletier" userId="84aed81a-0aac-4ccb-81dc-d5836af51cef" providerId="ADAL" clId="{4D3D5571-08F1-477A-B688-12E94BC50C03}" dt="2020-08-12T16:46:30.958" v="2947" actId="20577"/>
          <ac:spMkLst>
            <pc:docMk/>
            <pc:sldMk cId="2350941778" sldId="407"/>
            <ac:spMk id="2" creationId="{F9EDEB07-A872-4785-93BD-177FF09CEE98}"/>
          </ac:spMkLst>
        </pc:spChg>
        <pc:spChg chg="add del">
          <ac:chgData name="Angie Pelletier" userId="84aed81a-0aac-4ccb-81dc-d5836af51cef" providerId="ADAL" clId="{4D3D5571-08F1-477A-B688-12E94BC50C03}" dt="2020-08-12T16:46:48.604" v="2949"/>
          <ac:spMkLst>
            <pc:docMk/>
            <pc:sldMk cId="2350941778" sldId="407"/>
            <ac:spMk id="3" creationId="{7A0288E6-B94D-4C1B-9567-C42682AD7658}"/>
          </ac:spMkLst>
        </pc:spChg>
        <pc:spChg chg="mod">
          <ac:chgData name="Angie Pelletier" userId="84aed81a-0aac-4ccb-81dc-d5836af51cef" providerId="ADAL" clId="{4D3D5571-08F1-477A-B688-12E94BC50C03}" dt="2020-08-12T19:34:52.261" v="7749" actId="113"/>
          <ac:spMkLst>
            <pc:docMk/>
            <pc:sldMk cId="2350941778" sldId="407"/>
            <ac:spMk id="4" creationId="{F3B58DC1-41DD-4B96-887F-3B74008F967A}"/>
          </ac:spMkLst>
        </pc:spChg>
        <pc:spChg chg="add del">
          <ac:chgData name="Angie Pelletier" userId="84aed81a-0aac-4ccb-81dc-d5836af51cef" providerId="ADAL" clId="{4D3D5571-08F1-477A-B688-12E94BC50C03}" dt="2020-08-12T16:47:01.986" v="2951"/>
          <ac:spMkLst>
            <pc:docMk/>
            <pc:sldMk cId="2350941778" sldId="407"/>
            <ac:spMk id="5" creationId="{20D23866-2F14-4A27-8584-8915F549C0D2}"/>
          </ac:spMkLst>
        </pc:spChg>
      </pc:sldChg>
      <pc:sldChg chg="modSp add mod modTransition modNotesTx">
        <pc:chgData name="Angie Pelletier" userId="84aed81a-0aac-4ccb-81dc-d5836af51cef" providerId="ADAL" clId="{4D3D5571-08F1-477A-B688-12E94BC50C03}" dt="2020-08-12T19:35:04.955" v="7750" actId="2711"/>
        <pc:sldMkLst>
          <pc:docMk/>
          <pc:sldMk cId="252617077" sldId="408"/>
        </pc:sldMkLst>
        <pc:spChg chg="mod">
          <ac:chgData name="Angie Pelletier" userId="84aed81a-0aac-4ccb-81dc-d5836af51cef" providerId="ADAL" clId="{4D3D5571-08F1-477A-B688-12E94BC50C03}" dt="2020-08-12T19:35:04.955" v="7750" actId="2711"/>
          <ac:spMkLst>
            <pc:docMk/>
            <pc:sldMk cId="252617077" sldId="408"/>
            <ac:spMk id="4" creationId="{F3B58DC1-41DD-4B96-887F-3B74008F967A}"/>
          </ac:spMkLst>
        </pc:spChg>
      </pc:sldChg>
      <pc:sldChg chg="modSp add mod modTransition modNotesTx">
        <pc:chgData name="Angie Pelletier" userId="84aed81a-0aac-4ccb-81dc-d5836af51cef" providerId="ADAL" clId="{4D3D5571-08F1-477A-B688-12E94BC50C03}" dt="2020-08-12T19:35:28.576" v="7768" actId="20577"/>
        <pc:sldMkLst>
          <pc:docMk/>
          <pc:sldMk cId="3243674010" sldId="409"/>
        </pc:sldMkLst>
        <pc:spChg chg="mod">
          <ac:chgData name="Angie Pelletier" userId="84aed81a-0aac-4ccb-81dc-d5836af51cef" providerId="ADAL" clId="{4D3D5571-08F1-477A-B688-12E94BC50C03}" dt="2020-08-12T16:50:35.817" v="3119" actId="20577"/>
          <ac:spMkLst>
            <pc:docMk/>
            <pc:sldMk cId="3243674010" sldId="409"/>
            <ac:spMk id="2" creationId="{F9EDEB07-A872-4785-93BD-177FF09CEE98}"/>
          </ac:spMkLst>
        </pc:spChg>
        <pc:spChg chg="mod">
          <ac:chgData name="Angie Pelletier" userId="84aed81a-0aac-4ccb-81dc-d5836af51cef" providerId="ADAL" clId="{4D3D5571-08F1-477A-B688-12E94BC50C03}" dt="2020-08-12T19:35:15.714" v="7751" actId="2711"/>
          <ac:spMkLst>
            <pc:docMk/>
            <pc:sldMk cId="3243674010" sldId="409"/>
            <ac:spMk id="4" creationId="{F3B58DC1-41DD-4B96-887F-3B74008F967A}"/>
          </ac:spMkLst>
        </pc:spChg>
      </pc:sldChg>
      <pc:sldChg chg="modSp add mod ord modTransition">
        <pc:chgData name="Angie Pelletier" userId="84aed81a-0aac-4ccb-81dc-d5836af51cef" providerId="ADAL" clId="{4D3D5571-08F1-477A-B688-12E94BC50C03}" dt="2020-08-12T19:04:06.199" v="7543"/>
        <pc:sldMkLst>
          <pc:docMk/>
          <pc:sldMk cId="2512318650" sldId="410"/>
        </pc:sldMkLst>
        <pc:spChg chg="mod">
          <ac:chgData name="Angie Pelletier" userId="84aed81a-0aac-4ccb-81dc-d5836af51cef" providerId="ADAL" clId="{4D3D5571-08F1-477A-B688-12E94BC50C03}" dt="2020-08-12T16:51:35.347" v="3250" actId="20577"/>
          <ac:spMkLst>
            <pc:docMk/>
            <pc:sldMk cId="2512318650" sldId="410"/>
            <ac:spMk id="2" creationId="{452BAAE2-D362-4966-B812-B794E0C8818D}"/>
          </ac:spMkLst>
        </pc:spChg>
        <pc:spChg chg="mod">
          <ac:chgData name="Angie Pelletier" userId="84aed81a-0aac-4ccb-81dc-d5836af51cef" providerId="ADAL" clId="{4D3D5571-08F1-477A-B688-12E94BC50C03}" dt="2020-08-12T16:52:22.492" v="3254" actId="1076"/>
          <ac:spMkLst>
            <pc:docMk/>
            <pc:sldMk cId="2512318650" sldId="410"/>
            <ac:spMk id="3" creationId="{20691D1B-72A9-41FE-AF86-E738A0F585F6}"/>
          </ac:spMkLst>
        </pc:spChg>
      </pc:sldChg>
      <pc:sldChg chg="addSp delSp modSp new mod modTransition modClrScheme chgLayout">
        <pc:chgData name="Angie Pelletier" userId="84aed81a-0aac-4ccb-81dc-d5836af51cef" providerId="ADAL" clId="{4D3D5571-08F1-477A-B688-12E94BC50C03}" dt="2020-08-12T19:39:36.076" v="7798" actId="1076"/>
        <pc:sldMkLst>
          <pc:docMk/>
          <pc:sldMk cId="2861673450" sldId="411"/>
        </pc:sldMkLst>
        <pc:spChg chg="del">
          <ac:chgData name="Angie Pelletier" userId="84aed81a-0aac-4ccb-81dc-d5836af51cef" providerId="ADAL" clId="{4D3D5571-08F1-477A-B688-12E94BC50C03}" dt="2020-08-12T19:38:01.722" v="7778" actId="21"/>
          <ac:spMkLst>
            <pc:docMk/>
            <pc:sldMk cId="2861673450" sldId="411"/>
            <ac:spMk id="2" creationId="{416FCBA5-5C82-4D46-B8AF-909EC1D9849E}"/>
          </ac:spMkLst>
        </pc:spChg>
        <pc:spChg chg="mod ord">
          <ac:chgData name="Angie Pelletier" userId="84aed81a-0aac-4ccb-81dc-d5836af51cef" providerId="ADAL" clId="{4D3D5571-08F1-477A-B688-12E94BC50C03}" dt="2020-08-12T19:39:06.718" v="7792" actId="1076"/>
          <ac:spMkLst>
            <pc:docMk/>
            <pc:sldMk cId="2861673450" sldId="411"/>
            <ac:spMk id="3" creationId="{CBA3E9A6-3D02-4A57-B09F-5F9AC8263D45}"/>
          </ac:spMkLst>
        </pc:spChg>
        <pc:spChg chg="mod ord">
          <ac:chgData name="Angie Pelletier" userId="84aed81a-0aac-4ccb-81dc-d5836af51cef" providerId="ADAL" clId="{4D3D5571-08F1-477A-B688-12E94BC50C03}" dt="2020-08-12T19:38:14.984" v="7781" actId="700"/>
          <ac:spMkLst>
            <pc:docMk/>
            <pc:sldMk cId="2861673450" sldId="411"/>
            <ac:spMk id="4" creationId="{A96DBFD1-BC06-4F61-A8A1-160B35F4F8D9}"/>
          </ac:spMkLst>
        </pc:spChg>
        <pc:spChg chg="add del mod ord">
          <ac:chgData name="Angie Pelletier" userId="84aed81a-0aac-4ccb-81dc-d5836af51cef" providerId="ADAL" clId="{4D3D5571-08F1-477A-B688-12E94BC50C03}" dt="2020-08-12T19:38:19.686" v="7782" actId="21"/>
          <ac:spMkLst>
            <pc:docMk/>
            <pc:sldMk cId="2861673450" sldId="411"/>
            <ac:spMk id="5" creationId="{B0D740C5-7CAD-43E4-A7DE-E6EC375A5171}"/>
          </ac:spMkLst>
        </pc:spChg>
        <pc:spChg chg="del">
          <ac:chgData name="Angie Pelletier" userId="84aed81a-0aac-4ccb-81dc-d5836af51cef" providerId="ADAL" clId="{4D3D5571-08F1-477A-B688-12E94BC50C03}" dt="2020-08-12T16:53:17.037" v="3283" actId="21"/>
          <ac:spMkLst>
            <pc:docMk/>
            <pc:sldMk cId="2861673450" sldId="411"/>
            <ac:spMk id="5" creationId="{D4B915FA-40E9-46B6-A382-88AE338C2354}"/>
          </ac:spMkLst>
        </pc:spChg>
        <pc:spChg chg="add mod">
          <ac:chgData name="Angie Pelletier" userId="84aed81a-0aac-4ccb-81dc-d5836af51cef" providerId="ADAL" clId="{4D3D5571-08F1-477A-B688-12E94BC50C03}" dt="2020-08-12T19:39:36.076" v="7798" actId="1076"/>
          <ac:spMkLst>
            <pc:docMk/>
            <pc:sldMk cId="2861673450" sldId="411"/>
            <ac:spMk id="8" creationId="{A7261D1B-F836-4022-941D-6700737C1158}"/>
          </ac:spMkLst>
        </pc:spChg>
        <pc:picChg chg="add mod">
          <ac:chgData name="Angie Pelletier" userId="84aed81a-0aac-4ccb-81dc-d5836af51cef" providerId="ADAL" clId="{4D3D5571-08F1-477A-B688-12E94BC50C03}" dt="2020-08-12T19:39:08.684" v="7793" actId="1076"/>
          <ac:picMkLst>
            <pc:docMk/>
            <pc:sldMk cId="2861673450" sldId="411"/>
            <ac:picMk id="1026" creationId="{542677AF-09B8-4BD0-8F23-50B0B590B938}"/>
          </ac:picMkLst>
        </pc:picChg>
      </pc:sldChg>
      <pc:sldChg chg="addSp delSp modSp new mod modTransition modNotesTx">
        <pc:chgData name="Angie Pelletier" userId="84aed81a-0aac-4ccb-81dc-d5836af51cef" providerId="ADAL" clId="{4D3D5571-08F1-477A-B688-12E94BC50C03}" dt="2020-08-12T19:04:06.199" v="7543"/>
        <pc:sldMkLst>
          <pc:docMk/>
          <pc:sldMk cId="1763160042" sldId="412"/>
        </pc:sldMkLst>
        <pc:spChg chg="del">
          <ac:chgData name="Angie Pelletier" userId="84aed81a-0aac-4ccb-81dc-d5836af51cef" providerId="ADAL" clId="{4D3D5571-08F1-477A-B688-12E94BC50C03}" dt="2020-08-12T16:59:49.169" v="3312" actId="931"/>
          <ac:spMkLst>
            <pc:docMk/>
            <pc:sldMk cId="1763160042" sldId="412"/>
            <ac:spMk id="2" creationId="{17900FEE-6772-4A25-B456-7657A4184579}"/>
          </ac:spMkLst>
        </pc:spChg>
        <pc:spChg chg="mod">
          <ac:chgData name="Angie Pelletier" userId="84aed81a-0aac-4ccb-81dc-d5836af51cef" providerId="ADAL" clId="{4D3D5571-08F1-477A-B688-12E94BC50C03}" dt="2020-08-12T17:07:19.126" v="3497" actId="1076"/>
          <ac:spMkLst>
            <pc:docMk/>
            <pc:sldMk cId="1763160042" sldId="412"/>
            <ac:spMk id="3" creationId="{BB964356-F28D-4934-B897-882E1A577FC1}"/>
          </ac:spMkLst>
        </pc:spChg>
        <pc:spChg chg="mod">
          <ac:chgData name="Angie Pelletier" userId="84aed81a-0aac-4ccb-81dc-d5836af51cef" providerId="ADAL" clId="{4D3D5571-08F1-477A-B688-12E94BC50C03}" dt="2020-08-12T17:06:16.152" v="3357" actId="1076"/>
          <ac:spMkLst>
            <pc:docMk/>
            <pc:sldMk cId="1763160042" sldId="412"/>
            <ac:spMk id="4" creationId="{FFB7E8EC-B8E1-4AFC-9E5C-CC06660EB030}"/>
          </ac:spMkLst>
        </pc:spChg>
        <pc:spChg chg="mod">
          <ac:chgData name="Angie Pelletier" userId="84aed81a-0aac-4ccb-81dc-d5836af51cef" providerId="ADAL" clId="{4D3D5571-08F1-477A-B688-12E94BC50C03}" dt="2020-08-12T17:06:31.453" v="3382" actId="1076"/>
          <ac:spMkLst>
            <pc:docMk/>
            <pc:sldMk cId="1763160042" sldId="412"/>
            <ac:spMk id="5" creationId="{AA8ABDC5-2710-4658-B10E-7EC318F27C2D}"/>
          </ac:spMkLst>
        </pc:spChg>
        <pc:picChg chg="add mod">
          <ac:chgData name="Angie Pelletier" userId="84aed81a-0aac-4ccb-81dc-d5836af51cef" providerId="ADAL" clId="{4D3D5571-08F1-477A-B688-12E94BC50C03}" dt="2020-08-12T16:59:51.475" v="3314" actId="962"/>
          <ac:picMkLst>
            <pc:docMk/>
            <pc:sldMk cId="1763160042" sldId="412"/>
            <ac:picMk id="7" creationId="{B848848F-C342-4E14-803B-A22194895591}"/>
          </ac:picMkLst>
        </pc:picChg>
        <pc:picChg chg="add del mod">
          <ac:chgData name="Angie Pelletier" userId="84aed81a-0aac-4ccb-81dc-d5836af51cef" providerId="ADAL" clId="{4D3D5571-08F1-477A-B688-12E94BC50C03}" dt="2020-08-12T16:54:47.749" v="3311" actId="21"/>
          <ac:picMkLst>
            <pc:docMk/>
            <pc:sldMk cId="1763160042" sldId="412"/>
            <ac:picMk id="5122" creationId="{DABB47D4-C2DC-4EED-B5DA-5C038B3ED699}"/>
          </ac:picMkLst>
        </pc:picChg>
      </pc:sldChg>
      <pc:sldChg chg="addSp delSp modSp new mod modTransition modNotesTx">
        <pc:chgData name="Angie Pelletier" userId="84aed81a-0aac-4ccb-81dc-d5836af51cef" providerId="ADAL" clId="{4D3D5571-08F1-477A-B688-12E94BC50C03}" dt="2020-08-12T19:42:01.988" v="7848" actId="21"/>
        <pc:sldMkLst>
          <pc:docMk/>
          <pc:sldMk cId="3718218753" sldId="413"/>
        </pc:sldMkLst>
        <pc:spChg chg="mod">
          <ac:chgData name="Angie Pelletier" userId="84aed81a-0aac-4ccb-81dc-d5836af51cef" providerId="ADAL" clId="{4D3D5571-08F1-477A-B688-12E94BC50C03}" dt="2020-08-12T17:08:45.452" v="3520" actId="20577"/>
          <ac:spMkLst>
            <pc:docMk/>
            <pc:sldMk cId="3718218753" sldId="413"/>
            <ac:spMk id="2" creationId="{0A655850-323B-457A-BEB6-4F425AAF82F8}"/>
          </ac:spMkLst>
        </pc:spChg>
        <pc:spChg chg="del">
          <ac:chgData name="Angie Pelletier" userId="84aed81a-0aac-4ccb-81dc-d5836af51cef" providerId="ADAL" clId="{4D3D5571-08F1-477A-B688-12E94BC50C03}" dt="2020-08-12T17:08:49.056" v="3521" actId="21"/>
          <ac:spMkLst>
            <pc:docMk/>
            <pc:sldMk cId="3718218753" sldId="413"/>
            <ac:spMk id="3" creationId="{F46566AB-C447-44BE-BE60-08093AA487F3}"/>
          </ac:spMkLst>
        </pc:spChg>
        <pc:spChg chg="mod">
          <ac:chgData name="Angie Pelletier" userId="84aed81a-0aac-4ccb-81dc-d5836af51cef" providerId="ADAL" clId="{4D3D5571-08F1-477A-B688-12E94BC50C03}" dt="2020-08-12T17:13:56.954" v="3661" actId="20577"/>
          <ac:spMkLst>
            <pc:docMk/>
            <pc:sldMk cId="3718218753" sldId="413"/>
            <ac:spMk id="4" creationId="{11249F0E-A4E4-4CBB-B2EA-6D167F940141}"/>
          </ac:spMkLst>
        </pc:spChg>
        <pc:spChg chg="add del mod">
          <ac:chgData name="Angie Pelletier" userId="84aed81a-0aac-4ccb-81dc-d5836af51cef" providerId="ADAL" clId="{4D3D5571-08F1-477A-B688-12E94BC50C03}" dt="2020-08-12T19:41:57.787" v="7847" actId="21"/>
          <ac:spMkLst>
            <pc:docMk/>
            <pc:sldMk cId="3718218753" sldId="413"/>
            <ac:spMk id="5" creationId="{9C8B125A-E09D-467B-8F0C-B8A246513830}"/>
          </ac:spMkLst>
        </pc:spChg>
        <pc:spChg chg="add del">
          <ac:chgData name="Angie Pelletier" userId="84aed81a-0aac-4ccb-81dc-d5836af51cef" providerId="ADAL" clId="{4D3D5571-08F1-477A-B688-12E94BC50C03}" dt="2020-08-12T19:39:59.004" v="7801" actId="22"/>
          <ac:spMkLst>
            <pc:docMk/>
            <pc:sldMk cId="3718218753" sldId="413"/>
            <ac:spMk id="6" creationId="{D9AE7660-B38B-4DB2-B4E4-D730DD80C7C1}"/>
          </ac:spMkLst>
        </pc:spChg>
        <pc:spChg chg="add del mod">
          <ac:chgData name="Angie Pelletier" userId="84aed81a-0aac-4ccb-81dc-d5836af51cef" providerId="ADAL" clId="{4D3D5571-08F1-477A-B688-12E94BC50C03}" dt="2020-08-12T19:40:49.281" v="7829"/>
          <ac:spMkLst>
            <pc:docMk/>
            <pc:sldMk cId="3718218753" sldId="413"/>
            <ac:spMk id="8" creationId="{D9FB8783-EB6B-44AE-BE7A-AEF52A949F65}"/>
          </ac:spMkLst>
        </pc:spChg>
        <pc:spChg chg="add del mod">
          <ac:chgData name="Angie Pelletier" userId="84aed81a-0aac-4ccb-81dc-d5836af51cef" providerId="ADAL" clId="{4D3D5571-08F1-477A-B688-12E94BC50C03}" dt="2020-08-12T19:42:01.988" v="7848" actId="21"/>
          <ac:spMkLst>
            <pc:docMk/>
            <pc:sldMk cId="3718218753" sldId="413"/>
            <ac:spMk id="13" creationId="{EA37404D-9F75-4825-B956-8E0CFAC0C193}"/>
          </ac:spMkLst>
        </pc:spChg>
        <pc:picChg chg="add del mod">
          <ac:chgData name="Angie Pelletier" userId="84aed81a-0aac-4ccb-81dc-d5836af51cef" providerId="ADAL" clId="{4D3D5571-08F1-477A-B688-12E94BC50C03}" dt="2020-08-12T19:40:54.665" v="7832" actId="21"/>
          <ac:picMkLst>
            <pc:docMk/>
            <pc:sldMk cId="3718218753" sldId="413"/>
            <ac:picMk id="9" creationId="{C2391991-4AE7-4995-A11A-58E7647B6E25}"/>
          </ac:picMkLst>
        </pc:picChg>
        <pc:picChg chg="add del">
          <ac:chgData name="Angie Pelletier" userId="84aed81a-0aac-4ccb-81dc-d5836af51cef" providerId="ADAL" clId="{4D3D5571-08F1-477A-B688-12E94BC50C03}" dt="2020-08-12T19:41:01.643" v="7834" actId="21"/>
          <ac:picMkLst>
            <pc:docMk/>
            <pc:sldMk cId="3718218753" sldId="413"/>
            <ac:picMk id="10" creationId="{C56AD063-3486-46A4-AAE5-71E3B7441B4E}"/>
          </ac:picMkLst>
        </pc:picChg>
        <pc:picChg chg="add del mod">
          <ac:chgData name="Angie Pelletier" userId="84aed81a-0aac-4ccb-81dc-d5836af51cef" providerId="ADAL" clId="{4D3D5571-08F1-477A-B688-12E94BC50C03}" dt="2020-08-12T19:41:54.429" v="7846" actId="21"/>
          <ac:picMkLst>
            <pc:docMk/>
            <pc:sldMk cId="3718218753" sldId="413"/>
            <ac:picMk id="8194" creationId="{90D16A66-2C45-4A8A-9742-6AB4DB17587E}"/>
          </ac:picMkLst>
        </pc:picChg>
      </pc:sldChg>
      <pc:sldChg chg="addSp delSp modSp add mod ord modTransition modClrScheme chgLayout modNotesTx">
        <pc:chgData name="Angie Pelletier" userId="84aed81a-0aac-4ccb-81dc-d5836af51cef" providerId="ADAL" clId="{4D3D5571-08F1-477A-B688-12E94BC50C03}" dt="2020-08-12T19:48:09.348" v="7952" actId="2711"/>
        <pc:sldMkLst>
          <pc:docMk/>
          <pc:sldMk cId="3828155647" sldId="414"/>
        </pc:sldMkLst>
        <pc:spChg chg="add del mod ord">
          <ac:chgData name="Angie Pelletier" userId="84aed81a-0aac-4ccb-81dc-d5836af51cef" providerId="ADAL" clId="{4D3D5571-08F1-477A-B688-12E94BC50C03}" dt="2020-08-12T19:43:40.443" v="7882" actId="21"/>
          <ac:spMkLst>
            <pc:docMk/>
            <pc:sldMk cId="3828155647" sldId="414"/>
            <ac:spMk id="2" creationId="{9439E8C5-FB40-4F68-9BCD-6AB71E4AC5F8}"/>
          </ac:spMkLst>
        </pc:spChg>
        <pc:spChg chg="mod ord">
          <ac:chgData name="Angie Pelletier" userId="84aed81a-0aac-4ccb-81dc-d5836af51cef" providerId="ADAL" clId="{4D3D5571-08F1-477A-B688-12E94BC50C03}" dt="2020-08-12T19:48:09.348" v="7952" actId="2711"/>
          <ac:spMkLst>
            <pc:docMk/>
            <pc:sldMk cId="3828155647" sldId="414"/>
            <ac:spMk id="3" creationId="{BB964356-F28D-4934-B897-882E1A577FC1}"/>
          </ac:spMkLst>
        </pc:spChg>
        <pc:spChg chg="mod ord">
          <ac:chgData name="Angie Pelletier" userId="84aed81a-0aac-4ccb-81dc-d5836af51cef" providerId="ADAL" clId="{4D3D5571-08F1-477A-B688-12E94BC50C03}" dt="2020-08-12T19:42:35.102" v="7868" actId="700"/>
          <ac:spMkLst>
            <pc:docMk/>
            <pc:sldMk cId="3828155647" sldId="414"/>
            <ac:spMk id="4" creationId="{FFB7E8EC-B8E1-4AFC-9E5C-CC06660EB030}"/>
          </ac:spMkLst>
        </pc:spChg>
        <pc:spChg chg="mod ord">
          <ac:chgData name="Angie Pelletier" userId="84aed81a-0aac-4ccb-81dc-d5836af51cef" providerId="ADAL" clId="{4D3D5571-08F1-477A-B688-12E94BC50C03}" dt="2020-08-12T19:42:35.102" v="7868" actId="700"/>
          <ac:spMkLst>
            <pc:docMk/>
            <pc:sldMk cId="3828155647" sldId="414"/>
            <ac:spMk id="5" creationId="{AA8ABDC5-2710-4658-B10E-7EC318F27C2D}"/>
          </ac:spMkLst>
        </pc:spChg>
        <pc:spChg chg="add del mod ord">
          <ac:chgData name="Angie Pelletier" userId="84aed81a-0aac-4ccb-81dc-d5836af51cef" providerId="ADAL" clId="{4D3D5571-08F1-477A-B688-12E94BC50C03}" dt="2020-08-12T19:42:35.102" v="7868" actId="700"/>
          <ac:spMkLst>
            <pc:docMk/>
            <pc:sldMk cId="3828155647" sldId="414"/>
            <ac:spMk id="6" creationId="{9DF4CAB3-3F22-4EB0-A503-C70D91E7E907}"/>
          </ac:spMkLst>
        </pc:spChg>
        <pc:spChg chg="add del mod ord">
          <ac:chgData name="Angie Pelletier" userId="84aed81a-0aac-4ccb-81dc-d5836af51cef" providerId="ADAL" clId="{4D3D5571-08F1-477A-B688-12E94BC50C03}" dt="2020-08-12T19:43:39.225" v="7881" actId="21"/>
          <ac:spMkLst>
            <pc:docMk/>
            <pc:sldMk cId="3828155647" sldId="414"/>
            <ac:spMk id="7" creationId="{184E3207-F830-4700-8E41-92C781EFE5C5}"/>
          </ac:spMkLst>
        </pc:spChg>
        <pc:spChg chg="add del mod ord">
          <ac:chgData name="Angie Pelletier" userId="84aed81a-0aac-4ccb-81dc-d5836af51cef" providerId="ADAL" clId="{4D3D5571-08F1-477A-B688-12E94BC50C03}" dt="2020-08-12T19:43:37.451" v="7880" actId="21"/>
          <ac:spMkLst>
            <pc:docMk/>
            <pc:sldMk cId="3828155647" sldId="414"/>
            <ac:spMk id="8" creationId="{D6554EBF-A129-434D-B201-6F0DC53EC28A}"/>
          </ac:spMkLst>
        </pc:spChg>
        <pc:spChg chg="add del mod ord">
          <ac:chgData name="Angie Pelletier" userId="84aed81a-0aac-4ccb-81dc-d5836af51cef" providerId="ADAL" clId="{4D3D5571-08F1-477A-B688-12E94BC50C03}" dt="2020-08-12T19:43:41.700" v="7883" actId="21"/>
          <ac:spMkLst>
            <pc:docMk/>
            <pc:sldMk cId="3828155647" sldId="414"/>
            <ac:spMk id="9" creationId="{2D0197B7-99BF-40B2-91DA-5B0A6B35BBBF}"/>
          </ac:spMkLst>
        </pc:spChg>
        <pc:spChg chg="add del mod ord">
          <ac:chgData name="Angie Pelletier" userId="84aed81a-0aac-4ccb-81dc-d5836af51cef" providerId="ADAL" clId="{4D3D5571-08F1-477A-B688-12E94BC50C03}" dt="2020-08-12T19:43:45.465" v="7886" actId="21"/>
          <ac:spMkLst>
            <pc:docMk/>
            <pc:sldMk cId="3828155647" sldId="414"/>
            <ac:spMk id="10" creationId="{699E832B-1358-462C-A2A3-5E7A2E712DAF}"/>
          </ac:spMkLst>
        </pc:spChg>
        <pc:spChg chg="add del mod ord">
          <ac:chgData name="Angie Pelletier" userId="84aed81a-0aac-4ccb-81dc-d5836af51cef" providerId="ADAL" clId="{4D3D5571-08F1-477A-B688-12E94BC50C03}" dt="2020-08-12T19:43:47.715" v="7888" actId="21"/>
          <ac:spMkLst>
            <pc:docMk/>
            <pc:sldMk cId="3828155647" sldId="414"/>
            <ac:spMk id="11" creationId="{DF187402-0D3A-43DC-8C5F-9DBBCA6432FB}"/>
          </ac:spMkLst>
        </pc:spChg>
        <pc:spChg chg="add del mod ord">
          <ac:chgData name="Angie Pelletier" userId="84aed81a-0aac-4ccb-81dc-d5836af51cef" providerId="ADAL" clId="{4D3D5571-08F1-477A-B688-12E94BC50C03}" dt="2020-08-12T19:43:43.068" v="7884" actId="21"/>
          <ac:spMkLst>
            <pc:docMk/>
            <pc:sldMk cId="3828155647" sldId="414"/>
            <ac:spMk id="12" creationId="{E6933B9A-38DD-4D50-A5D4-7BBEABF760D3}"/>
          </ac:spMkLst>
        </pc:spChg>
        <pc:spChg chg="add del mod ord">
          <ac:chgData name="Angie Pelletier" userId="84aed81a-0aac-4ccb-81dc-d5836af51cef" providerId="ADAL" clId="{4D3D5571-08F1-477A-B688-12E94BC50C03}" dt="2020-08-12T19:43:44.272" v="7885" actId="21"/>
          <ac:spMkLst>
            <pc:docMk/>
            <pc:sldMk cId="3828155647" sldId="414"/>
            <ac:spMk id="13" creationId="{1DEF4520-CDE3-4C59-89A7-FAA98BC9499C}"/>
          </ac:spMkLst>
        </pc:spChg>
        <pc:spChg chg="add del mod ord">
          <ac:chgData name="Angie Pelletier" userId="84aed81a-0aac-4ccb-81dc-d5836af51cef" providerId="ADAL" clId="{4D3D5571-08F1-477A-B688-12E94BC50C03}" dt="2020-08-12T19:43:46.690" v="7887" actId="21"/>
          <ac:spMkLst>
            <pc:docMk/>
            <pc:sldMk cId="3828155647" sldId="414"/>
            <ac:spMk id="14" creationId="{3C4DCB53-0384-4F03-8665-3C86789D2B90}"/>
          </ac:spMkLst>
        </pc:spChg>
        <pc:grpChg chg="add del mod">
          <ac:chgData name="Angie Pelletier" userId="84aed81a-0aac-4ccb-81dc-d5836af51cef" providerId="ADAL" clId="{4D3D5571-08F1-477A-B688-12E94BC50C03}" dt="2020-08-12T19:43:32.629" v="7879" actId="21"/>
          <ac:grpSpMkLst>
            <pc:docMk/>
            <pc:sldMk cId="3828155647" sldId="414"/>
            <ac:grpSpMk id="15" creationId="{8C357E5A-F9F4-4774-996F-FE351D23F497}"/>
          </ac:grpSpMkLst>
        </pc:grpChg>
        <pc:picChg chg="del">
          <ac:chgData name="Angie Pelletier" userId="84aed81a-0aac-4ccb-81dc-d5836af51cef" providerId="ADAL" clId="{4D3D5571-08F1-477A-B688-12E94BC50C03}" dt="2020-08-12T17:14:19.227" v="3663" actId="21"/>
          <ac:picMkLst>
            <pc:docMk/>
            <pc:sldMk cId="3828155647" sldId="414"/>
            <ac:picMk id="7" creationId="{B848848F-C342-4E14-803B-A22194895591}"/>
          </ac:picMkLst>
        </pc:picChg>
        <pc:picChg chg="add mod">
          <ac:chgData name="Angie Pelletier" userId="84aed81a-0aac-4ccb-81dc-d5836af51cef" providerId="ADAL" clId="{4D3D5571-08F1-477A-B688-12E94BC50C03}" dt="2020-08-12T19:43:30.996" v="7878" actId="1076"/>
          <ac:picMkLst>
            <pc:docMk/>
            <pc:sldMk cId="3828155647" sldId="414"/>
            <ac:picMk id="2050" creationId="{0397C61D-4658-48A2-A00E-BF15F3B9952D}"/>
          </ac:picMkLst>
        </pc:picChg>
        <pc:picChg chg="add mod">
          <ac:chgData name="Angie Pelletier" userId="84aed81a-0aac-4ccb-81dc-d5836af51cef" providerId="ADAL" clId="{4D3D5571-08F1-477A-B688-12E94BC50C03}" dt="2020-08-12T19:43:30.996" v="7878" actId="1076"/>
          <ac:picMkLst>
            <pc:docMk/>
            <pc:sldMk cId="3828155647" sldId="414"/>
            <ac:picMk id="2052" creationId="{EEA96C8F-AE7C-4BA3-8AA9-3080274B0EA4}"/>
          </ac:picMkLst>
        </pc:picChg>
        <pc:picChg chg="add mod">
          <ac:chgData name="Angie Pelletier" userId="84aed81a-0aac-4ccb-81dc-d5836af51cef" providerId="ADAL" clId="{4D3D5571-08F1-477A-B688-12E94BC50C03}" dt="2020-08-12T19:43:30.996" v="7878" actId="1076"/>
          <ac:picMkLst>
            <pc:docMk/>
            <pc:sldMk cId="3828155647" sldId="414"/>
            <ac:picMk id="2054" creationId="{9D2FBE11-30CD-4274-A4AE-485080F01BB8}"/>
          </ac:picMkLst>
        </pc:picChg>
        <pc:picChg chg="add mod">
          <ac:chgData name="Angie Pelletier" userId="84aed81a-0aac-4ccb-81dc-d5836af51cef" providerId="ADAL" clId="{4D3D5571-08F1-477A-B688-12E94BC50C03}" dt="2020-08-12T19:46:36.890" v="7934" actId="14100"/>
          <ac:picMkLst>
            <pc:docMk/>
            <pc:sldMk cId="3828155647" sldId="414"/>
            <ac:picMk id="2056" creationId="{8D67B325-939C-4645-A712-C14CE823CB01}"/>
          </ac:picMkLst>
        </pc:picChg>
        <pc:picChg chg="add mod">
          <ac:chgData name="Angie Pelletier" userId="84aed81a-0aac-4ccb-81dc-d5836af51cef" providerId="ADAL" clId="{4D3D5571-08F1-477A-B688-12E94BC50C03}" dt="2020-08-12T19:46:04.381" v="7923" actId="14100"/>
          <ac:picMkLst>
            <pc:docMk/>
            <pc:sldMk cId="3828155647" sldId="414"/>
            <ac:picMk id="2058" creationId="{98B91B8B-D03B-4100-B2B7-AEFD0C3CFA71}"/>
          </ac:picMkLst>
        </pc:picChg>
        <pc:picChg chg="add mod">
          <ac:chgData name="Angie Pelletier" userId="84aed81a-0aac-4ccb-81dc-d5836af51cef" providerId="ADAL" clId="{4D3D5571-08F1-477A-B688-12E94BC50C03}" dt="2020-08-12T19:47:52.418" v="7950" actId="1076"/>
          <ac:picMkLst>
            <pc:docMk/>
            <pc:sldMk cId="3828155647" sldId="414"/>
            <ac:picMk id="2060" creationId="{859B9EA8-20C8-4DC7-9F01-4E58B6D2426E}"/>
          </ac:picMkLst>
        </pc:picChg>
        <pc:picChg chg="add mod">
          <ac:chgData name="Angie Pelletier" userId="84aed81a-0aac-4ccb-81dc-d5836af51cef" providerId="ADAL" clId="{4D3D5571-08F1-477A-B688-12E94BC50C03}" dt="2020-08-12T19:46:21.306" v="7929" actId="1076"/>
          <ac:picMkLst>
            <pc:docMk/>
            <pc:sldMk cId="3828155647" sldId="414"/>
            <ac:picMk id="2062" creationId="{7A7CF5B1-0BDB-4AB2-AD63-4FA63B8BF0C7}"/>
          </ac:picMkLst>
        </pc:picChg>
        <pc:picChg chg="add mod">
          <ac:chgData name="Angie Pelletier" userId="84aed81a-0aac-4ccb-81dc-d5836af51cef" providerId="ADAL" clId="{4D3D5571-08F1-477A-B688-12E94BC50C03}" dt="2020-08-12T19:46:47.598" v="7939" actId="14100"/>
          <ac:picMkLst>
            <pc:docMk/>
            <pc:sldMk cId="3828155647" sldId="414"/>
            <ac:picMk id="2064" creationId="{FE4D1FF8-8268-4295-8AA7-B96EE3C62439}"/>
          </ac:picMkLst>
        </pc:picChg>
        <pc:picChg chg="add mod">
          <ac:chgData name="Angie Pelletier" userId="84aed81a-0aac-4ccb-81dc-d5836af51cef" providerId="ADAL" clId="{4D3D5571-08F1-477A-B688-12E94BC50C03}" dt="2020-08-12T19:47:17.929" v="7946" actId="14100"/>
          <ac:picMkLst>
            <pc:docMk/>
            <pc:sldMk cId="3828155647" sldId="414"/>
            <ac:picMk id="2066" creationId="{ED53BFDA-EDE4-4C29-9C18-D6EF84F44490}"/>
          </ac:picMkLst>
        </pc:picChg>
        <pc:picChg chg="add del mod">
          <ac:chgData name="Angie Pelletier" userId="84aed81a-0aac-4ccb-81dc-d5836af51cef" providerId="ADAL" clId="{4D3D5571-08F1-477A-B688-12E94BC50C03}" dt="2020-08-12T19:44:45.378" v="7900" actId="21"/>
          <ac:picMkLst>
            <pc:docMk/>
            <pc:sldMk cId="3828155647" sldId="414"/>
            <ac:picMk id="2068" creationId="{A4AE298D-A6CC-49DE-89E1-42AB6340F770}"/>
          </ac:picMkLst>
        </pc:picChg>
        <pc:picChg chg="add mod">
          <ac:chgData name="Angie Pelletier" userId="84aed81a-0aac-4ccb-81dc-d5836af51cef" providerId="ADAL" clId="{4D3D5571-08F1-477A-B688-12E94BC50C03}" dt="2020-08-12T19:46:17.756" v="7928" actId="14100"/>
          <ac:picMkLst>
            <pc:docMk/>
            <pc:sldMk cId="3828155647" sldId="414"/>
            <ac:picMk id="2070" creationId="{1F0E29F5-F861-4EB6-8DA8-726000929D63}"/>
          </ac:picMkLst>
        </pc:picChg>
        <pc:picChg chg="add mod">
          <ac:chgData name="Angie Pelletier" userId="84aed81a-0aac-4ccb-81dc-d5836af51cef" providerId="ADAL" clId="{4D3D5571-08F1-477A-B688-12E94BC50C03}" dt="2020-08-12T19:47:30.496" v="7949" actId="14100"/>
          <ac:picMkLst>
            <pc:docMk/>
            <pc:sldMk cId="3828155647" sldId="414"/>
            <ac:picMk id="2072" creationId="{031F8C55-C9FC-485C-8C8E-74E28B3828BB}"/>
          </ac:picMkLst>
        </pc:picChg>
        <pc:picChg chg="add mod">
          <ac:chgData name="Angie Pelletier" userId="84aed81a-0aac-4ccb-81dc-d5836af51cef" providerId="ADAL" clId="{4D3D5571-08F1-477A-B688-12E94BC50C03}" dt="2020-08-12T19:47:07.233" v="7943" actId="1076"/>
          <ac:picMkLst>
            <pc:docMk/>
            <pc:sldMk cId="3828155647" sldId="414"/>
            <ac:picMk id="2074" creationId="{4072A05E-FD3F-4A4E-9A6F-E262AFE1B3DC}"/>
          </ac:picMkLst>
        </pc:picChg>
      </pc:sldChg>
      <pc:sldChg chg="modSp new mod modTransition modNotesTx">
        <pc:chgData name="Angie Pelletier" userId="84aed81a-0aac-4ccb-81dc-d5836af51cef" providerId="ADAL" clId="{4D3D5571-08F1-477A-B688-12E94BC50C03}" dt="2020-08-12T19:48:46.918" v="7954" actId="2711"/>
        <pc:sldMkLst>
          <pc:docMk/>
          <pc:sldMk cId="114046953" sldId="415"/>
        </pc:sldMkLst>
        <pc:spChg chg="mod">
          <ac:chgData name="Angie Pelletier" userId="84aed81a-0aac-4ccb-81dc-d5836af51cef" providerId="ADAL" clId="{4D3D5571-08F1-477A-B688-12E94BC50C03}" dt="2020-08-12T17:18:06.791" v="3768" actId="20577"/>
          <ac:spMkLst>
            <pc:docMk/>
            <pc:sldMk cId="114046953" sldId="415"/>
            <ac:spMk id="2" creationId="{6F7525CF-B0F2-4012-AC96-1EDA149DC92C}"/>
          </ac:spMkLst>
        </pc:spChg>
        <pc:spChg chg="mod">
          <ac:chgData name="Angie Pelletier" userId="84aed81a-0aac-4ccb-81dc-d5836af51cef" providerId="ADAL" clId="{4D3D5571-08F1-477A-B688-12E94BC50C03}" dt="2020-08-12T17:18:36.028" v="3869" actId="14100"/>
          <ac:spMkLst>
            <pc:docMk/>
            <pc:sldMk cId="114046953" sldId="415"/>
            <ac:spMk id="3" creationId="{9101CF5D-72D2-41EB-96A9-8BC7D0806D7A}"/>
          </ac:spMkLst>
        </pc:spChg>
        <pc:spChg chg="mod">
          <ac:chgData name="Angie Pelletier" userId="84aed81a-0aac-4ccb-81dc-d5836af51cef" providerId="ADAL" clId="{4D3D5571-08F1-477A-B688-12E94BC50C03}" dt="2020-08-12T19:48:46.918" v="7954" actId="2711"/>
          <ac:spMkLst>
            <pc:docMk/>
            <pc:sldMk cId="114046953" sldId="415"/>
            <ac:spMk id="4" creationId="{D20CD444-E892-4C83-9482-C0201B081077}"/>
          </ac:spMkLst>
        </pc:spChg>
      </pc:sldChg>
      <pc:sldChg chg="modSp new mod modTransition modNotesTx">
        <pc:chgData name="Angie Pelletier" userId="84aed81a-0aac-4ccb-81dc-d5836af51cef" providerId="ADAL" clId="{4D3D5571-08F1-477A-B688-12E94BC50C03}" dt="2020-08-12T19:49:07.511" v="7977" actId="20577"/>
        <pc:sldMkLst>
          <pc:docMk/>
          <pc:sldMk cId="687510811" sldId="416"/>
        </pc:sldMkLst>
        <pc:spChg chg="mod">
          <ac:chgData name="Angie Pelletier" userId="84aed81a-0aac-4ccb-81dc-d5836af51cef" providerId="ADAL" clId="{4D3D5571-08F1-477A-B688-12E94BC50C03}" dt="2020-08-12T17:20:32.008" v="4097" actId="20577"/>
          <ac:spMkLst>
            <pc:docMk/>
            <pc:sldMk cId="687510811" sldId="416"/>
            <ac:spMk id="3" creationId="{8D8E9BD4-494F-46F2-AFBF-C0B60CC5DF93}"/>
          </ac:spMkLst>
        </pc:spChg>
        <pc:spChg chg="mod">
          <ac:chgData name="Angie Pelletier" userId="84aed81a-0aac-4ccb-81dc-d5836af51cef" providerId="ADAL" clId="{4D3D5571-08F1-477A-B688-12E94BC50C03}" dt="2020-08-12T17:20:39.288" v="4114" actId="20577"/>
          <ac:spMkLst>
            <pc:docMk/>
            <pc:sldMk cId="687510811" sldId="416"/>
            <ac:spMk id="4" creationId="{4EFB0588-5050-4D98-B1D1-1BF53D63CC01}"/>
          </ac:spMkLst>
        </pc:spChg>
        <pc:spChg chg="mod">
          <ac:chgData name="Angie Pelletier" userId="84aed81a-0aac-4ccb-81dc-d5836af51cef" providerId="ADAL" clId="{4D3D5571-08F1-477A-B688-12E94BC50C03}" dt="2020-08-12T17:21:04.891" v="4222" actId="20577"/>
          <ac:spMkLst>
            <pc:docMk/>
            <pc:sldMk cId="687510811" sldId="416"/>
            <ac:spMk id="5" creationId="{30DE21E2-2E8A-41F7-B357-76A2EC410FA8}"/>
          </ac:spMkLst>
        </pc:spChg>
      </pc:sldChg>
      <pc:sldChg chg="delSp modSp new mod modTransition modNotesTx">
        <pc:chgData name="Angie Pelletier" userId="84aed81a-0aac-4ccb-81dc-d5836af51cef" providerId="ADAL" clId="{4D3D5571-08F1-477A-B688-12E94BC50C03}" dt="2020-08-12T19:49:40.880" v="7981" actId="2711"/>
        <pc:sldMkLst>
          <pc:docMk/>
          <pc:sldMk cId="3717447261" sldId="417"/>
        </pc:sldMkLst>
        <pc:spChg chg="mod">
          <ac:chgData name="Angie Pelletier" userId="84aed81a-0aac-4ccb-81dc-d5836af51cef" providerId="ADAL" clId="{4D3D5571-08F1-477A-B688-12E94BC50C03}" dt="2020-08-12T17:23:04.573" v="4251" actId="20577"/>
          <ac:spMkLst>
            <pc:docMk/>
            <pc:sldMk cId="3717447261" sldId="417"/>
            <ac:spMk id="2" creationId="{CA4401CD-11D7-4EB7-B739-EBB34EA35828}"/>
          </ac:spMkLst>
        </pc:spChg>
        <pc:spChg chg="del">
          <ac:chgData name="Angie Pelletier" userId="84aed81a-0aac-4ccb-81dc-d5836af51cef" providerId="ADAL" clId="{4D3D5571-08F1-477A-B688-12E94BC50C03}" dt="2020-08-12T17:23:57.307" v="4268" actId="21"/>
          <ac:spMkLst>
            <pc:docMk/>
            <pc:sldMk cId="3717447261" sldId="417"/>
            <ac:spMk id="3" creationId="{E63CEC9B-A37E-473F-A21F-7264C312CB51}"/>
          </ac:spMkLst>
        </pc:spChg>
        <pc:spChg chg="mod">
          <ac:chgData name="Angie Pelletier" userId="84aed81a-0aac-4ccb-81dc-d5836af51cef" providerId="ADAL" clId="{4D3D5571-08F1-477A-B688-12E94BC50C03}" dt="2020-08-12T19:49:40.880" v="7981" actId="2711"/>
          <ac:spMkLst>
            <pc:docMk/>
            <pc:sldMk cId="3717447261" sldId="417"/>
            <ac:spMk id="4" creationId="{8DB25C6C-31CD-4452-A788-2CF341ADFBFF}"/>
          </ac:spMkLst>
        </pc:spChg>
      </pc:sldChg>
      <pc:sldChg chg="delSp modSp new mod modTransition modNotesTx">
        <pc:chgData name="Angie Pelletier" userId="84aed81a-0aac-4ccb-81dc-d5836af51cef" providerId="ADAL" clId="{4D3D5571-08F1-477A-B688-12E94BC50C03}" dt="2020-08-12T19:49:32.126" v="7980" actId="2711"/>
        <pc:sldMkLst>
          <pc:docMk/>
          <pc:sldMk cId="823258496" sldId="418"/>
        </pc:sldMkLst>
        <pc:spChg chg="mod">
          <ac:chgData name="Angie Pelletier" userId="84aed81a-0aac-4ccb-81dc-d5836af51cef" providerId="ADAL" clId="{4D3D5571-08F1-477A-B688-12E94BC50C03}" dt="2020-08-12T17:24:46.385" v="4319" actId="20577"/>
          <ac:spMkLst>
            <pc:docMk/>
            <pc:sldMk cId="823258496" sldId="418"/>
            <ac:spMk id="2" creationId="{9373EC64-9642-4781-A9BB-FEE4700677F7}"/>
          </ac:spMkLst>
        </pc:spChg>
        <pc:spChg chg="del">
          <ac:chgData name="Angie Pelletier" userId="84aed81a-0aac-4ccb-81dc-d5836af51cef" providerId="ADAL" clId="{4D3D5571-08F1-477A-B688-12E94BC50C03}" dt="2020-08-12T17:24:49.570" v="4320" actId="21"/>
          <ac:spMkLst>
            <pc:docMk/>
            <pc:sldMk cId="823258496" sldId="418"/>
            <ac:spMk id="3" creationId="{EF1F006D-7522-48DF-8B7F-1262AF6E7D61}"/>
          </ac:spMkLst>
        </pc:spChg>
        <pc:spChg chg="mod">
          <ac:chgData name="Angie Pelletier" userId="84aed81a-0aac-4ccb-81dc-d5836af51cef" providerId="ADAL" clId="{4D3D5571-08F1-477A-B688-12E94BC50C03}" dt="2020-08-12T19:49:32.126" v="7980" actId="2711"/>
          <ac:spMkLst>
            <pc:docMk/>
            <pc:sldMk cId="823258496" sldId="418"/>
            <ac:spMk id="4" creationId="{C81DD098-2FC9-44F6-B3B6-4CCB47B22912}"/>
          </ac:spMkLst>
        </pc:spChg>
      </pc:sldChg>
      <pc:sldChg chg="addSp delSp modSp new mod modTransition modNotesTx">
        <pc:chgData name="Angie Pelletier" userId="84aed81a-0aac-4ccb-81dc-d5836af51cef" providerId="ADAL" clId="{4D3D5571-08F1-477A-B688-12E94BC50C03}" dt="2020-08-12T19:52:17.071" v="8012" actId="1076"/>
        <pc:sldMkLst>
          <pc:docMk/>
          <pc:sldMk cId="2123690898" sldId="419"/>
        </pc:sldMkLst>
        <pc:spChg chg="add del">
          <ac:chgData name="Angie Pelletier" userId="84aed81a-0aac-4ccb-81dc-d5836af51cef" providerId="ADAL" clId="{4D3D5571-08F1-477A-B688-12E94BC50C03}" dt="2020-08-12T19:50:53.621" v="7995" actId="21"/>
          <ac:spMkLst>
            <pc:docMk/>
            <pc:sldMk cId="2123690898" sldId="419"/>
            <ac:spMk id="2" creationId="{A0BD020C-0C52-44DB-9745-EE0D02C034BE}"/>
          </ac:spMkLst>
        </pc:spChg>
        <pc:spChg chg="del">
          <ac:chgData name="Angie Pelletier" userId="84aed81a-0aac-4ccb-81dc-d5836af51cef" providerId="ADAL" clId="{4D3D5571-08F1-477A-B688-12E94BC50C03}" dt="2020-08-12T19:50:55.838" v="7996" actId="21"/>
          <ac:spMkLst>
            <pc:docMk/>
            <pc:sldMk cId="2123690898" sldId="419"/>
            <ac:spMk id="3" creationId="{F43148AC-2698-4D85-B8B9-56ED90790310}"/>
          </ac:spMkLst>
        </pc:spChg>
        <pc:spChg chg="mod">
          <ac:chgData name="Angie Pelletier" userId="84aed81a-0aac-4ccb-81dc-d5836af51cef" providerId="ADAL" clId="{4D3D5571-08F1-477A-B688-12E94BC50C03}" dt="2020-08-12T19:51:26.248" v="8004" actId="1076"/>
          <ac:spMkLst>
            <pc:docMk/>
            <pc:sldMk cId="2123690898" sldId="419"/>
            <ac:spMk id="4" creationId="{39EEE316-7949-4E37-A66E-54AFDCFCBC85}"/>
          </ac:spMkLst>
        </pc:spChg>
        <pc:spChg chg="del">
          <ac:chgData name="Angie Pelletier" userId="84aed81a-0aac-4ccb-81dc-d5836af51cef" providerId="ADAL" clId="{4D3D5571-08F1-477A-B688-12E94BC50C03}" dt="2020-08-12T17:26:53.583" v="4433" actId="21"/>
          <ac:spMkLst>
            <pc:docMk/>
            <pc:sldMk cId="2123690898" sldId="419"/>
            <ac:spMk id="5" creationId="{D3E890B9-0351-4645-BC6C-76B52E51EC54}"/>
          </ac:spMkLst>
        </pc:spChg>
        <pc:spChg chg="mod">
          <ac:chgData name="Angie Pelletier" userId="84aed81a-0aac-4ccb-81dc-d5836af51cef" providerId="ADAL" clId="{4D3D5571-08F1-477A-B688-12E94BC50C03}" dt="2020-08-12T19:51:32.757" v="8007" actId="20577"/>
          <ac:spMkLst>
            <pc:docMk/>
            <pc:sldMk cId="2123690898" sldId="419"/>
            <ac:spMk id="6" creationId="{746AE5B2-3241-46F8-9444-85375A99B154}"/>
          </ac:spMkLst>
        </pc:spChg>
        <pc:picChg chg="add del mod">
          <ac:chgData name="Angie Pelletier" userId="84aed81a-0aac-4ccb-81dc-d5836af51cef" providerId="ADAL" clId="{4D3D5571-08F1-477A-B688-12E94BC50C03}" dt="2020-08-12T19:50:47.407" v="7989"/>
          <ac:picMkLst>
            <pc:docMk/>
            <pc:sldMk cId="2123690898" sldId="419"/>
            <ac:picMk id="7" creationId="{E0CF80D1-9642-46B9-9BFD-C4F64F8C5B36}"/>
          </ac:picMkLst>
        </pc:picChg>
        <pc:picChg chg="add del mod">
          <ac:chgData name="Angie Pelletier" userId="84aed81a-0aac-4ccb-81dc-d5836af51cef" providerId="ADAL" clId="{4D3D5571-08F1-477A-B688-12E94BC50C03}" dt="2020-08-12T19:50:51.627" v="7994"/>
          <ac:picMkLst>
            <pc:docMk/>
            <pc:sldMk cId="2123690898" sldId="419"/>
            <ac:picMk id="9" creationId="{5F8BE75F-B07F-41F4-BB0C-6FDEC6E8D70B}"/>
          </ac:picMkLst>
        </pc:picChg>
        <pc:picChg chg="add mod">
          <ac:chgData name="Angie Pelletier" userId="84aed81a-0aac-4ccb-81dc-d5836af51cef" providerId="ADAL" clId="{4D3D5571-08F1-477A-B688-12E94BC50C03}" dt="2020-08-12T19:51:13.905" v="8002" actId="1076"/>
          <ac:picMkLst>
            <pc:docMk/>
            <pc:sldMk cId="2123690898" sldId="419"/>
            <ac:picMk id="11" creationId="{D45561E5-2901-4951-9885-124CB8D17521}"/>
          </ac:picMkLst>
        </pc:picChg>
        <pc:picChg chg="add mod">
          <ac:chgData name="Angie Pelletier" userId="84aed81a-0aac-4ccb-81dc-d5836af51cef" providerId="ADAL" clId="{4D3D5571-08F1-477A-B688-12E94BC50C03}" dt="2020-08-12T19:52:17.071" v="8012" actId="1076"/>
          <ac:picMkLst>
            <pc:docMk/>
            <pc:sldMk cId="2123690898" sldId="419"/>
            <ac:picMk id="13" creationId="{BF001890-FFE8-441D-BE5A-655A21A98966}"/>
          </ac:picMkLst>
        </pc:picChg>
      </pc:sldChg>
      <pc:sldChg chg="modSp add mod modTransition modNotesTx">
        <pc:chgData name="Angie Pelletier" userId="84aed81a-0aac-4ccb-81dc-d5836af51cef" providerId="ADAL" clId="{4D3D5571-08F1-477A-B688-12E94BC50C03}" dt="2020-08-12T19:04:06.199" v="7543"/>
        <pc:sldMkLst>
          <pc:docMk/>
          <pc:sldMk cId="4241799269" sldId="420"/>
        </pc:sldMkLst>
        <pc:spChg chg="mod">
          <ac:chgData name="Angie Pelletier" userId="84aed81a-0aac-4ccb-81dc-d5836af51cef" providerId="ADAL" clId="{4D3D5571-08F1-477A-B688-12E94BC50C03}" dt="2020-08-12T18:58:20.824" v="7371" actId="113"/>
          <ac:spMkLst>
            <pc:docMk/>
            <pc:sldMk cId="4241799269" sldId="420"/>
            <ac:spMk id="4" creationId="{1B04A083-42DB-4F71-91EC-F47A126A0BA8}"/>
          </ac:spMkLst>
        </pc:spChg>
      </pc:sldChg>
      <pc:sldChg chg="new del">
        <pc:chgData name="Angie Pelletier" userId="84aed81a-0aac-4ccb-81dc-d5836af51cef" providerId="ADAL" clId="{4D3D5571-08F1-477A-B688-12E94BC50C03}" dt="2020-08-12T19:02:45.677" v="7541" actId="2696"/>
        <pc:sldMkLst>
          <pc:docMk/>
          <pc:sldMk cId="305578469" sldId="421"/>
        </pc:sldMkLst>
      </pc:sldChg>
      <pc:sldMasterChg chg="addSldLayout">
        <pc:chgData name="Angie Pelletier" userId="84aed81a-0aac-4ccb-81dc-d5836af51cef" providerId="ADAL" clId="{4D3D5571-08F1-477A-B688-12E94BC50C03}" dt="2020-08-12T12:49:13.281" v="732" actId="27028"/>
        <pc:sldMasterMkLst>
          <pc:docMk/>
          <pc:sldMasterMk cId="2692333480" sldId="2147483665"/>
        </pc:sldMasterMkLst>
        <pc:sldLayoutChg chg="add replId">
          <pc:chgData name="Angie Pelletier" userId="84aed81a-0aac-4ccb-81dc-d5836af51cef" providerId="ADAL" clId="{4D3D5571-08F1-477A-B688-12E94BC50C03}" dt="2020-08-12T12:49:13.281" v="732" actId="27028"/>
          <pc:sldLayoutMkLst>
            <pc:docMk/>
            <pc:sldMasterMk cId="2692333480" sldId="2147483665"/>
            <pc:sldLayoutMk cId="3038600602" sldId="2147483739"/>
          </pc:sldLayoutMkLst>
        </pc:sldLayoutChg>
      </pc:sldMasterChg>
    </pc:docChg>
  </pc:docChgLst>
  <pc:docChgLst>
    <pc:chgData name="Angie Pelletier" userId="S::anpel238@ulaval.ca::84aed81a-0aac-4ccb-81dc-d5836af51cef" providerId="AD" clId="Web-{CC96269D-BBDC-45E7-94EC-6871F2ADE284}"/>
    <pc:docChg chg="modSld">
      <pc:chgData name="Angie Pelletier" userId="S::anpel238@ulaval.ca::84aed81a-0aac-4ccb-81dc-d5836af51cef" providerId="AD" clId="Web-{CC96269D-BBDC-45E7-94EC-6871F2ADE284}" dt="2020-08-16T19:44:49.701" v="848" actId="20577"/>
      <pc:docMkLst>
        <pc:docMk/>
      </pc:docMkLst>
      <pc:sldChg chg="modSp">
        <pc:chgData name="Angie Pelletier" userId="S::anpel238@ulaval.ca::84aed81a-0aac-4ccb-81dc-d5836af51cef" providerId="AD" clId="Web-{CC96269D-BBDC-45E7-94EC-6871F2ADE284}" dt="2020-08-16T18:37:11.158" v="1" actId="20577"/>
        <pc:sldMkLst>
          <pc:docMk/>
          <pc:sldMk cId="3005652153" sldId="362"/>
        </pc:sldMkLst>
        <pc:spChg chg="mod">
          <ac:chgData name="Angie Pelletier" userId="S::anpel238@ulaval.ca::84aed81a-0aac-4ccb-81dc-d5836af51cef" providerId="AD" clId="Web-{CC96269D-BBDC-45E7-94EC-6871F2ADE284}" dt="2020-08-16T18:37:11.158" v="1" actId="20577"/>
          <ac:spMkLst>
            <pc:docMk/>
            <pc:sldMk cId="3005652153" sldId="362"/>
            <ac:spMk id="3" creationId="{00000000-0000-0000-0000-000000000000}"/>
          </ac:spMkLst>
        </pc:spChg>
      </pc:sldChg>
      <pc:sldChg chg="modSp mod modClrScheme chgLayout">
        <pc:chgData name="Angie Pelletier" userId="S::anpel238@ulaval.ca::84aed81a-0aac-4ccb-81dc-d5836af51cef" providerId="AD" clId="Web-{CC96269D-BBDC-45E7-94EC-6871F2ADE284}" dt="2020-08-16T18:50:58.872" v="301"/>
        <pc:sldMkLst>
          <pc:docMk/>
          <pc:sldMk cId="3456505140" sldId="371"/>
        </pc:sldMkLst>
        <pc:spChg chg="mod ord">
          <ac:chgData name="Angie Pelletier" userId="S::anpel238@ulaval.ca::84aed81a-0aac-4ccb-81dc-d5836af51cef" providerId="AD" clId="Web-{CC96269D-BBDC-45E7-94EC-6871F2ADE284}" dt="2020-08-16T18:50:58.872" v="301"/>
          <ac:spMkLst>
            <pc:docMk/>
            <pc:sldMk cId="3456505140" sldId="371"/>
            <ac:spMk id="2" creationId="{452BAAE2-D362-4966-B812-B794E0C8818D}"/>
          </ac:spMkLst>
        </pc:spChg>
        <pc:spChg chg="mod ord">
          <ac:chgData name="Angie Pelletier" userId="S::anpel238@ulaval.ca::84aed81a-0aac-4ccb-81dc-d5836af51cef" providerId="AD" clId="Web-{CC96269D-BBDC-45E7-94EC-6871F2ADE284}" dt="2020-08-16T18:50:58.872" v="301"/>
          <ac:spMkLst>
            <pc:docMk/>
            <pc:sldMk cId="3456505140" sldId="371"/>
            <ac:spMk id="3" creationId="{20691D1B-72A9-41FE-AF86-E738A0F585F6}"/>
          </ac:spMkLst>
        </pc:spChg>
      </pc:sldChg>
      <pc:sldChg chg="modSp">
        <pc:chgData name="Angie Pelletier" userId="S::anpel238@ulaval.ca::84aed81a-0aac-4ccb-81dc-d5836af51cef" providerId="AD" clId="Web-{CC96269D-BBDC-45E7-94EC-6871F2ADE284}" dt="2020-08-16T18:40:00.393" v="2" actId="20577"/>
        <pc:sldMkLst>
          <pc:docMk/>
          <pc:sldMk cId="3265273840" sldId="379"/>
        </pc:sldMkLst>
        <pc:spChg chg="mod">
          <ac:chgData name="Angie Pelletier" userId="S::anpel238@ulaval.ca::84aed81a-0aac-4ccb-81dc-d5836af51cef" providerId="AD" clId="Web-{CC96269D-BBDC-45E7-94EC-6871F2ADE284}" dt="2020-08-16T18:40:00.393" v="2" actId="20577"/>
          <ac:spMkLst>
            <pc:docMk/>
            <pc:sldMk cId="3265273840" sldId="379"/>
            <ac:spMk id="4" creationId="{C33BBB81-8042-4DF4-967F-CD6DBA182ED3}"/>
          </ac:spMkLst>
        </pc:spChg>
      </pc:sldChg>
      <pc:sldChg chg="modSp">
        <pc:chgData name="Angie Pelletier" userId="S::anpel238@ulaval.ca::84aed81a-0aac-4ccb-81dc-d5836af51cef" providerId="AD" clId="Web-{CC96269D-BBDC-45E7-94EC-6871F2ADE284}" dt="2020-08-16T18:42:44.286" v="12" actId="20577"/>
        <pc:sldMkLst>
          <pc:docMk/>
          <pc:sldMk cId="2984042758" sldId="392"/>
        </pc:sldMkLst>
        <pc:spChg chg="mod">
          <ac:chgData name="Angie Pelletier" userId="S::anpel238@ulaval.ca::84aed81a-0aac-4ccb-81dc-d5836af51cef" providerId="AD" clId="Web-{CC96269D-BBDC-45E7-94EC-6871F2ADE284}" dt="2020-08-16T18:42:44.286" v="12" actId="20577"/>
          <ac:spMkLst>
            <pc:docMk/>
            <pc:sldMk cId="2984042758" sldId="392"/>
            <ac:spMk id="6" creationId="{86E06AEF-62B5-491D-ADBC-79F7968B3D60}"/>
          </ac:spMkLst>
        </pc:spChg>
      </pc:sldChg>
      <pc:sldChg chg="modSp">
        <pc:chgData name="Angie Pelletier" userId="S::anpel238@ulaval.ca::84aed81a-0aac-4ccb-81dc-d5836af51cef" providerId="AD" clId="Web-{CC96269D-BBDC-45E7-94EC-6871F2ADE284}" dt="2020-08-16T18:48:52.898" v="284" actId="20577"/>
        <pc:sldMkLst>
          <pc:docMk/>
          <pc:sldMk cId="165086813" sldId="393"/>
        </pc:sldMkLst>
        <pc:spChg chg="mod">
          <ac:chgData name="Angie Pelletier" userId="S::anpel238@ulaval.ca::84aed81a-0aac-4ccb-81dc-d5836af51cef" providerId="AD" clId="Web-{CC96269D-BBDC-45E7-94EC-6871F2ADE284}" dt="2020-08-16T18:48:52.898" v="284" actId="20577"/>
          <ac:spMkLst>
            <pc:docMk/>
            <pc:sldMk cId="165086813" sldId="393"/>
            <ac:spMk id="8" creationId="{B902F1D9-5313-4437-BF54-74C7DB4227C4}"/>
          </ac:spMkLst>
        </pc:spChg>
      </pc:sldChg>
      <pc:sldChg chg="modSp">
        <pc:chgData name="Angie Pelletier" userId="S::anpel238@ulaval.ca::84aed81a-0aac-4ccb-81dc-d5836af51cef" providerId="AD" clId="Web-{CC96269D-BBDC-45E7-94EC-6871F2ADE284}" dt="2020-08-16T18:49:19.882" v="292" actId="20577"/>
        <pc:sldMkLst>
          <pc:docMk/>
          <pc:sldMk cId="3047113586" sldId="394"/>
        </pc:sldMkLst>
        <pc:spChg chg="mod">
          <ac:chgData name="Angie Pelletier" userId="S::anpel238@ulaval.ca::84aed81a-0aac-4ccb-81dc-d5836af51cef" providerId="AD" clId="Web-{CC96269D-BBDC-45E7-94EC-6871F2ADE284}" dt="2020-08-16T18:49:19.882" v="292" actId="20577"/>
          <ac:spMkLst>
            <pc:docMk/>
            <pc:sldMk cId="3047113586" sldId="394"/>
            <ac:spMk id="8" creationId="{B902F1D9-5313-4437-BF54-74C7DB4227C4}"/>
          </ac:spMkLst>
        </pc:spChg>
      </pc:sldChg>
      <pc:sldChg chg="modSp">
        <pc:chgData name="Angie Pelletier" userId="S::anpel238@ulaval.ca::84aed81a-0aac-4ccb-81dc-d5836af51cef" providerId="AD" clId="Web-{CC96269D-BBDC-45E7-94EC-6871F2ADE284}" dt="2020-08-16T18:49:32.960" v="293" actId="20577"/>
        <pc:sldMkLst>
          <pc:docMk/>
          <pc:sldMk cId="3000557428" sldId="396"/>
        </pc:sldMkLst>
        <pc:spChg chg="mod">
          <ac:chgData name="Angie Pelletier" userId="S::anpel238@ulaval.ca::84aed81a-0aac-4ccb-81dc-d5836af51cef" providerId="AD" clId="Web-{CC96269D-BBDC-45E7-94EC-6871F2ADE284}" dt="2020-08-16T18:49:32.960" v="293" actId="20577"/>
          <ac:spMkLst>
            <pc:docMk/>
            <pc:sldMk cId="3000557428" sldId="396"/>
            <ac:spMk id="8" creationId="{B902F1D9-5313-4437-BF54-74C7DB4227C4}"/>
          </ac:spMkLst>
        </pc:spChg>
      </pc:sldChg>
      <pc:sldChg chg="modSp">
        <pc:chgData name="Angie Pelletier" userId="S::anpel238@ulaval.ca::84aed81a-0aac-4ccb-81dc-d5836af51cef" providerId="AD" clId="Web-{CC96269D-BBDC-45E7-94EC-6871F2ADE284}" dt="2020-08-16T18:49:53.294" v="295" actId="20577"/>
        <pc:sldMkLst>
          <pc:docMk/>
          <pc:sldMk cId="3314219813" sldId="398"/>
        </pc:sldMkLst>
        <pc:spChg chg="mod">
          <ac:chgData name="Angie Pelletier" userId="S::anpel238@ulaval.ca::84aed81a-0aac-4ccb-81dc-d5836af51cef" providerId="AD" clId="Web-{CC96269D-BBDC-45E7-94EC-6871F2ADE284}" dt="2020-08-16T18:49:53.294" v="295" actId="20577"/>
          <ac:spMkLst>
            <pc:docMk/>
            <pc:sldMk cId="3314219813" sldId="398"/>
            <ac:spMk id="21" creationId="{7C07C1C1-9142-47A5-9CC0-EF37BFC0C1FF}"/>
          </ac:spMkLst>
        </pc:spChg>
      </pc:sldChg>
      <pc:sldChg chg="modSp">
        <pc:chgData name="Angie Pelletier" userId="S::anpel238@ulaval.ca::84aed81a-0aac-4ccb-81dc-d5836af51cef" providerId="AD" clId="Web-{CC96269D-BBDC-45E7-94EC-6871F2ADE284}" dt="2020-08-16T18:50:02.341" v="296" actId="20577"/>
        <pc:sldMkLst>
          <pc:docMk/>
          <pc:sldMk cId="3921588051" sldId="399"/>
        </pc:sldMkLst>
        <pc:spChg chg="mod">
          <ac:chgData name="Angie Pelletier" userId="S::anpel238@ulaval.ca::84aed81a-0aac-4ccb-81dc-d5836af51cef" providerId="AD" clId="Web-{CC96269D-BBDC-45E7-94EC-6871F2ADE284}" dt="2020-08-16T18:50:02.341" v="296" actId="20577"/>
          <ac:spMkLst>
            <pc:docMk/>
            <pc:sldMk cId="3921588051" sldId="399"/>
            <ac:spMk id="21" creationId="{7C07C1C1-9142-47A5-9CC0-EF37BFC0C1FF}"/>
          </ac:spMkLst>
        </pc:spChg>
      </pc:sldChg>
      <pc:sldChg chg="modSp">
        <pc:chgData name="Angie Pelletier" userId="S::anpel238@ulaval.ca::84aed81a-0aac-4ccb-81dc-d5836af51cef" providerId="AD" clId="Web-{CC96269D-BBDC-45E7-94EC-6871F2ADE284}" dt="2020-08-16T18:50:12.544" v="298" actId="20577"/>
        <pc:sldMkLst>
          <pc:docMk/>
          <pc:sldMk cId="4045854301" sldId="401"/>
        </pc:sldMkLst>
        <pc:spChg chg="mod">
          <ac:chgData name="Angie Pelletier" userId="S::anpel238@ulaval.ca::84aed81a-0aac-4ccb-81dc-d5836af51cef" providerId="AD" clId="Web-{CC96269D-BBDC-45E7-94EC-6871F2ADE284}" dt="2020-08-16T18:50:12.544" v="298" actId="20577"/>
          <ac:spMkLst>
            <pc:docMk/>
            <pc:sldMk cId="4045854301" sldId="401"/>
            <ac:spMk id="4" creationId="{FB8AF22A-3B3E-445D-A1A0-FD9F15ADC89C}"/>
          </ac:spMkLst>
        </pc:spChg>
      </pc:sldChg>
      <pc:sldChg chg="modSp">
        <pc:chgData name="Angie Pelletier" userId="S::anpel238@ulaval.ca::84aed81a-0aac-4ccb-81dc-d5836af51cef" providerId="AD" clId="Web-{CC96269D-BBDC-45E7-94EC-6871F2ADE284}" dt="2020-08-16T18:50:28.763" v="299" actId="20577"/>
        <pc:sldMkLst>
          <pc:docMk/>
          <pc:sldMk cId="936743052" sldId="402"/>
        </pc:sldMkLst>
        <pc:spChg chg="mod">
          <ac:chgData name="Angie Pelletier" userId="S::anpel238@ulaval.ca::84aed81a-0aac-4ccb-81dc-d5836af51cef" providerId="AD" clId="Web-{CC96269D-BBDC-45E7-94EC-6871F2ADE284}" dt="2020-08-16T18:50:28.763" v="299" actId="20577"/>
          <ac:spMkLst>
            <pc:docMk/>
            <pc:sldMk cId="936743052" sldId="402"/>
            <ac:spMk id="4" creationId="{FB8AF22A-3B3E-445D-A1A0-FD9F15ADC89C}"/>
          </ac:spMkLst>
        </pc:spChg>
      </pc:sldChg>
      <pc:sldChg chg="modSp">
        <pc:chgData name="Angie Pelletier" userId="S::anpel238@ulaval.ca::84aed81a-0aac-4ccb-81dc-d5836af51cef" providerId="AD" clId="Web-{CC96269D-BBDC-45E7-94EC-6871F2ADE284}" dt="2020-08-16T18:51:22.014" v="302" actId="20577"/>
        <pc:sldMkLst>
          <pc:docMk/>
          <pc:sldMk cId="918116562" sldId="405"/>
        </pc:sldMkLst>
        <pc:spChg chg="mod">
          <ac:chgData name="Angie Pelletier" userId="S::anpel238@ulaval.ca::84aed81a-0aac-4ccb-81dc-d5836af51cef" providerId="AD" clId="Web-{CC96269D-BBDC-45E7-94EC-6871F2ADE284}" dt="2020-08-16T18:51:22.014" v="302" actId="20577"/>
          <ac:spMkLst>
            <pc:docMk/>
            <pc:sldMk cId="918116562" sldId="405"/>
            <ac:spMk id="4" creationId="{F3B58DC1-41DD-4B96-887F-3B74008F967A}"/>
          </ac:spMkLst>
        </pc:spChg>
      </pc:sldChg>
      <pc:sldChg chg="modSp">
        <pc:chgData name="Angie Pelletier" userId="S::anpel238@ulaval.ca::84aed81a-0aac-4ccb-81dc-d5836af51cef" providerId="AD" clId="Web-{CC96269D-BBDC-45E7-94EC-6871F2ADE284}" dt="2020-08-16T18:51:29.467" v="303" actId="20577"/>
        <pc:sldMkLst>
          <pc:docMk/>
          <pc:sldMk cId="1957505630" sldId="406"/>
        </pc:sldMkLst>
        <pc:spChg chg="mod">
          <ac:chgData name="Angie Pelletier" userId="S::anpel238@ulaval.ca::84aed81a-0aac-4ccb-81dc-d5836af51cef" providerId="AD" clId="Web-{CC96269D-BBDC-45E7-94EC-6871F2ADE284}" dt="2020-08-16T18:51:29.467" v="303" actId="20577"/>
          <ac:spMkLst>
            <pc:docMk/>
            <pc:sldMk cId="1957505630" sldId="406"/>
            <ac:spMk id="4" creationId="{F3B58DC1-41DD-4B96-887F-3B74008F967A}"/>
          </ac:spMkLst>
        </pc:spChg>
      </pc:sldChg>
      <pc:sldChg chg="modSp">
        <pc:chgData name="Angie Pelletier" userId="S::anpel238@ulaval.ca::84aed81a-0aac-4ccb-81dc-d5836af51cef" providerId="AD" clId="Web-{CC96269D-BBDC-45E7-94EC-6871F2ADE284}" dt="2020-08-16T18:51:52.201" v="304" actId="20577"/>
        <pc:sldMkLst>
          <pc:docMk/>
          <pc:sldMk cId="2350941778" sldId="407"/>
        </pc:sldMkLst>
        <pc:spChg chg="mod">
          <ac:chgData name="Angie Pelletier" userId="S::anpel238@ulaval.ca::84aed81a-0aac-4ccb-81dc-d5836af51cef" providerId="AD" clId="Web-{CC96269D-BBDC-45E7-94EC-6871F2ADE284}" dt="2020-08-16T18:51:52.201" v="304" actId="20577"/>
          <ac:spMkLst>
            <pc:docMk/>
            <pc:sldMk cId="2350941778" sldId="407"/>
            <ac:spMk id="4" creationId="{F3B58DC1-41DD-4B96-887F-3B74008F967A}"/>
          </ac:spMkLst>
        </pc:spChg>
      </pc:sldChg>
      <pc:sldChg chg="modSp">
        <pc:chgData name="Angie Pelletier" userId="S::anpel238@ulaval.ca::84aed81a-0aac-4ccb-81dc-d5836af51cef" providerId="AD" clId="Web-{CC96269D-BBDC-45E7-94EC-6871F2ADE284}" dt="2020-08-16T18:52:20.483" v="310" actId="20577"/>
        <pc:sldMkLst>
          <pc:docMk/>
          <pc:sldMk cId="252617077" sldId="408"/>
        </pc:sldMkLst>
        <pc:spChg chg="mod">
          <ac:chgData name="Angie Pelletier" userId="S::anpel238@ulaval.ca::84aed81a-0aac-4ccb-81dc-d5836af51cef" providerId="AD" clId="Web-{CC96269D-BBDC-45E7-94EC-6871F2ADE284}" dt="2020-08-16T18:52:20.483" v="310" actId="20577"/>
          <ac:spMkLst>
            <pc:docMk/>
            <pc:sldMk cId="252617077" sldId="408"/>
            <ac:spMk id="4" creationId="{F3B58DC1-41DD-4B96-887F-3B74008F967A}"/>
          </ac:spMkLst>
        </pc:spChg>
      </pc:sldChg>
      <pc:sldChg chg="addSp delSp modSp mod modClrScheme chgLayout modNotes">
        <pc:chgData name="Angie Pelletier" userId="S::anpel238@ulaval.ca::84aed81a-0aac-4ccb-81dc-d5836af51cef" providerId="AD" clId="Web-{CC96269D-BBDC-45E7-94EC-6871F2ADE284}" dt="2020-08-16T19:00:16.657" v="474"/>
        <pc:sldMkLst>
          <pc:docMk/>
          <pc:sldMk cId="3243674010" sldId="409"/>
        </pc:sldMkLst>
        <pc:spChg chg="mod ord">
          <ac:chgData name="Angie Pelletier" userId="S::anpel238@ulaval.ca::84aed81a-0aac-4ccb-81dc-d5836af51cef" providerId="AD" clId="Web-{CC96269D-BBDC-45E7-94EC-6871F2ADE284}" dt="2020-08-16T18:59:43.579" v="470" actId="1076"/>
          <ac:spMkLst>
            <pc:docMk/>
            <pc:sldMk cId="3243674010" sldId="409"/>
            <ac:spMk id="2" creationId="{F9EDEB07-A872-4785-93BD-177FF09CEE98}"/>
          </ac:spMkLst>
        </pc:spChg>
        <pc:spChg chg="add del mod">
          <ac:chgData name="Angie Pelletier" userId="S::anpel238@ulaval.ca::84aed81a-0aac-4ccb-81dc-d5836af51cef" providerId="AD" clId="Web-{CC96269D-BBDC-45E7-94EC-6871F2ADE284}" dt="2020-08-16T18:59:26.891" v="467"/>
          <ac:spMkLst>
            <pc:docMk/>
            <pc:sldMk cId="3243674010" sldId="409"/>
            <ac:spMk id="3" creationId="{0572B84D-E28B-40F8-9B82-8D69598C3E3D}"/>
          </ac:spMkLst>
        </pc:spChg>
        <pc:spChg chg="del mod ord">
          <ac:chgData name="Angie Pelletier" userId="S::anpel238@ulaval.ca::84aed81a-0aac-4ccb-81dc-d5836af51cef" providerId="AD" clId="Web-{CC96269D-BBDC-45E7-94EC-6871F2ADE284}" dt="2020-08-16T18:59:23.079" v="466"/>
          <ac:spMkLst>
            <pc:docMk/>
            <pc:sldMk cId="3243674010" sldId="409"/>
            <ac:spMk id="4" creationId="{F3B58DC1-41DD-4B96-887F-3B74008F967A}"/>
          </ac:spMkLst>
        </pc:spChg>
        <pc:spChg chg="add del mod ord">
          <ac:chgData name="Angie Pelletier" userId="S::anpel238@ulaval.ca::84aed81a-0aac-4ccb-81dc-d5836af51cef" providerId="AD" clId="Web-{CC96269D-BBDC-45E7-94EC-6871F2ADE284}" dt="2020-08-16T18:57:52.766" v="396"/>
          <ac:spMkLst>
            <pc:docMk/>
            <pc:sldMk cId="3243674010" sldId="409"/>
            <ac:spMk id="6" creationId="{C13FE2D4-CF57-4AD8-8EAC-CEB66B003BD7}"/>
          </ac:spMkLst>
        </pc:spChg>
        <pc:spChg chg="add mod ord">
          <ac:chgData name="Angie Pelletier" userId="S::anpel238@ulaval.ca::84aed81a-0aac-4ccb-81dc-d5836af51cef" providerId="AD" clId="Web-{CC96269D-BBDC-45E7-94EC-6871F2ADE284}" dt="2020-08-16T18:59:58.298" v="471" actId="1076"/>
          <ac:spMkLst>
            <pc:docMk/>
            <pc:sldMk cId="3243674010" sldId="409"/>
            <ac:spMk id="7" creationId="{F03570F4-3129-4D16-A7D9-5F02E640BF7E}"/>
          </ac:spMkLst>
        </pc:spChg>
        <pc:spChg chg="add del mod">
          <ac:chgData name="Angie Pelletier" userId="S::anpel238@ulaval.ca::84aed81a-0aac-4ccb-81dc-d5836af51cef" providerId="AD" clId="Web-{CC96269D-BBDC-45E7-94EC-6871F2ADE284}" dt="2020-08-16T18:59:37.391" v="469"/>
          <ac:spMkLst>
            <pc:docMk/>
            <pc:sldMk cId="3243674010" sldId="409"/>
            <ac:spMk id="10" creationId="{FB0AF7FF-3E81-4758-9F90-A93DE319A58F}"/>
          </ac:spMkLst>
        </pc:spChg>
        <pc:picChg chg="add del mod">
          <ac:chgData name="Angie Pelletier" userId="S::anpel238@ulaval.ca::84aed81a-0aac-4ccb-81dc-d5836af51cef" providerId="AD" clId="Web-{CC96269D-BBDC-45E7-94EC-6871F2ADE284}" dt="2020-08-16T18:56:51.609" v="395"/>
          <ac:picMkLst>
            <pc:docMk/>
            <pc:sldMk cId="3243674010" sldId="409"/>
            <ac:picMk id="5" creationId="{F6FBC9CF-F63A-4142-9C41-A5ED3C1FB000}"/>
          </ac:picMkLst>
        </pc:picChg>
        <pc:picChg chg="add mod ord modCrop">
          <ac:chgData name="Angie Pelletier" userId="S::anpel238@ulaval.ca::84aed81a-0aac-4ccb-81dc-d5836af51cef" providerId="AD" clId="Web-{CC96269D-BBDC-45E7-94EC-6871F2ADE284}" dt="2020-08-16T18:57:52.766" v="396"/>
          <ac:picMkLst>
            <pc:docMk/>
            <pc:sldMk cId="3243674010" sldId="409"/>
            <ac:picMk id="8" creationId="{9F9CC918-E4D6-4A44-8DE6-9A980076678E}"/>
          </ac:picMkLst>
        </pc:picChg>
      </pc:sldChg>
      <pc:sldChg chg="addSp delSp modSp mod modClrScheme chgLayout">
        <pc:chgData name="Angie Pelletier" userId="S::anpel238@ulaval.ca::84aed81a-0aac-4ccb-81dc-d5836af51cef" providerId="AD" clId="Web-{CC96269D-BBDC-45E7-94EC-6871F2ADE284}" dt="2020-08-16T19:03:47.019" v="512" actId="1076"/>
        <pc:sldMkLst>
          <pc:docMk/>
          <pc:sldMk cId="2861673450" sldId="411"/>
        </pc:sldMkLst>
        <pc:spChg chg="add del mod ord">
          <ac:chgData name="Angie Pelletier" userId="S::anpel238@ulaval.ca::84aed81a-0aac-4ccb-81dc-d5836af51cef" providerId="AD" clId="Web-{CC96269D-BBDC-45E7-94EC-6871F2ADE284}" dt="2020-08-16T19:00:53.565" v="480"/>
          <ac:spMkLst>
            <pc:docMk/>
            <pc:sldMk cId="2861673450" sldId="411"/>
            <ac:spMk id="2" creationId="{E4FBC665-8FE0-41E4-A5CE-9192847E2B67}"/>
          </ac:spMkLst>
        </pc:spChg>
        <pc:spChg chg="mod ord">
          <ac:chgData name="Angie Pelletier" userId="S::anpel238@ulaval.ca::84aed81a-0aac-4ccb-81dc-d5836af51cef" providerId="AD" clId="Web-{CC96269D-BBDC-45E7-94EC-6871F2ADE284}" dt="2020-08-16T19:03:21.769" v="510" actId="1076"/>
          <ac:spMkLst>
            <pc:docMk/>
            <pc:sldMk cId="2861673450" sldId="411"/>
            <ac:spMk id="3" creationId="{CBA3E9A6-3D02-4A57-B09F-5F9AC8263D45}"/>
          </ac:spMkLst>
        </pc:spChg>
        <pc:spChg chg="mod ord">
          <ac:chgData name="Angie Pelletier" userId="S::anpel238@ulaval.ca::84aed81a-0aac-4ccb-81dc-d5836af51cef" providerId="AD" clId="Web-{CC96269D-BBDC-45E7-94EC-6871F2ADE284}" dt="2020-08-16T19:03:37.909" v="511" actId="1076"/>
          <ac:spMkLst>
            <pc:docMk/>
            <pc:sldMk cId="2861673450" sldId="411"/>
            <ac:spMk id="4" creationId="{A96DBFD1-BC06-4F61-A8A1-160B35F4F8D9}"/>
          </ac:spMkLst>
        </pc:spChg>
        <pc:spChg chg="add del mod ord">
          <ac:chgData name="Angie Pelletier" userId="S::anpel238@ulaval.ca::84aed81a-0aac-4ccb-81dc-d5836af51cef" providerId="AD" clId="Web-{CC96269D-BBDC-45E7-94EC-6871F2ADE284}" dt="2020-08-16T19:01:26.143" v="487"/>
          <ac:spMkLst>
            <pc:docMk/>
            <pc:sldMk cId="2861673450" sldId="411"/>
            <ac:spMk id="5" creationId="{6762F35E-0B4F-4795-B711-12CB7653CE6F}"/>
          </ac:spMkLst>
        </pc:spChg>
        <pc:spChg chg="mod">
          <ac:chgData name="Angie Pelletier" userId="S::anpel238@ulaval.ca::84aed81a-0aac-4ccb-81dc-d5836af51cef" providerId="AD" clId="Web-{CC96269D-BBDC-45E7-94EC-6871F2ADE284}" dt="2020-08-16T19:03:47.019" v="512" actId="1076"/>
          <ac:spMkLst>
            <pc:docMk/>
            <pc:sldMk cId="2861673450" sldId="411"/>
            <ac:spMk id="8" creationId="{A7261D1B-F836-4022-941D-6700737C1158}"/>
          </ac:spMkLst>
        </pc:spChg>
        <pc:picChg chg="mod">
          <ac:chgData name="Angie Pelletier" userId="S::anpel238@ulaval.ca::84aed81a-0aac-4ccb-81dc-d5836af51cef" providerId="AD" clId="Web-{CC96269D-BBDC-45E7-94EC-6871F2ADE284}" dt="2020-08-16T19:01:51.971" v="493" actId="1076"/>
          <ac:picMkLst>
            <pc:docMk/>
            <pc:sldMk cId="2861673450" sldId="411"/>
            <ac:picMk id="1026" creationId="{542677AF-09B8-4BD0-8F23-50B0B590B938}"/>
          </ac:picMkLst>
        </pc:picChg>
      </pc:sldChg>
      <pc:sldChg chg="modSp">
        <pc:chgData name="Angie Pelletier" userId="S::anpel238@ulaval.ca::84aed81a-0aac-4ccb-81dc-d5836af51cef" providerId="AD" clId="Web-{CC96269D-BBDC-45E7-94EC-6871F2ADE284}" dt="2020-08-16T19:44:13.826" v="842" actId="20577"/>
        <pc:sldMkLst>
          <pc:docMk/>
          <pc:sldMk cId="3828155647" sldId="414"/>
        </pc:sldMkLst>
        <pc:spChg chg="mod">
          <ac:chgData name="Angie Pelletier" userId="S::anpel238@ulaval.ca::84aed81a-0aac-4ccb-81dc-d5836af51cef" providerId="AD" clId="Web-{CC96269D-BBDC-45E7-94EC-6871F2ADE284}" dt="2020-08-16T19:44:13.826" v="842" actId="20577"/>
          <ac:spMkLst>
            <pc:docMk/>
            <pc:sldMk cId="3828155647" sldId="414"/>
            <ac:spMk id="3" creationId="{BB964356-F28D-4934-B897-882E1A577FC1}"/>
          </ac:spMkLst>
        </pc:spChg>
      </pc:sldChg>
      <pc:sldChg chg="modSp modNotes">
        <pc:chgData name="Angie Pelletier" userId="S::anpel238@ulaval.ca::84aed81a-0aac-4ccb-81dc-d5836af51cef" providerId="AD" clId="Web-{CC96269D-BBDC-45E7-94EC-6871F2ADE284}" dt="2020-08-16T19:43:49.841" v="841" actId="20577"/>
        <pc:sldMkLst>
          <pc:docMk/>
          <pc:sldMk cId="114046953" sldId="415"/>
        </pc:sldMkLst>
        <pc:spChg chg="mod">
          <ac:chgData name="Angie Pelletier" userId="S::anpel238@ulaval.ca::84aed81a-0aac-4ccb-81dc-d5836af51cef" providerId="AD" clId="Web-{CC96269D-BBDC-45E7-94EC-6871F2ADE284}" dt="2020-08-16T19:04:36.348" v="530" actId="20577"/>
          <ac:spMkLst>
            <pc:docMk/>
            <pc:sldMk cId="114046953" sldId="415"/>
            <ac:spMk id="3" creationId="{9101CF5D-72D2-41EB-96A9-8BC7D0806D7A}"/>
          </ac:spMkLst>
        </pc:spChg>
        <pc:spChg chg="mod">
          <ac:chgData name="Angie Pelletier" userId="S::anpel238@ulaval.ca::84aed81a-0aac-4ccb-81dc-d5836af51cef" providerId="AD" clId="Web-{CC96269D-BBDC-45E7-94EC-6871F2ADE284}" dt="2020-08-16T19:43:49.841" v="841" actId="20577"/>
          <ac:spMkLst>
            <pc:docMk/>
            <pc:sldMk cId="114046953" sldId="415"/>
            <ac:spMk id="4" creationId="{D20CD444-E892-4C83-9482-C0201B081077}"/>
          </ac:spMkLst>
        </pc:spChg>
      </pc:sldChg>
      <pc:sldChg chg="delSp modSp mod modClrScheme chgLayout modNotes">
        <pc:chgData name="Angie Pelletier" userId="S::anpel238@ulaval.ca::84aed81a-0aac-4ccb-81dc-d5836af51cef" providerId="AD" clId="Web-{CC96269D-BBDC-45E7-94EC-6871F2ADE284}" dt="2020-08-16T19:42:54.357" v="836" actId="20577"/>
        <pc:sldMkLst>
          <pc:docMk/>
          <pc:sldMk cId="687510811" sldId="416"/>
        </pc:sldMkLst>
        <pc:spChg chg="del">
          <ac:chgData name="Angie Pelletier" userId="S::anpel238@ulaval.ca::84aed81a-0aac-4ccb-81dc-d5836af51cef" providerId="AD" clId="Web-{CC96269D-BBDC-45E7-94EC-6871F2ADE284}" dt="2020-08-16T19:38:52.074" v="724"/>
          <ac:spMkLst>
            <pc:docMk/>
            <pc:sldMk cId="687510811" sldId="416"/>
            <ac:spMk id="2" creationId="{E9AA0C8B-3EA4-476A-B7F3-22038CBFB115}"/>
          </ac:spMkLst>
        </pc:spChg>
        <pc:spChg chg="mod ord">
          <ac:chgData name="Angie Pelletier" userId="S::anpel238@ulaval.ca::84aed81a-0aac-4ccb-81dc-d5836af51cef" providerId="AD" clId="Web-{CC96269D-BBDC-45E7-94EC-6871F2ADE284}" dt="2020-08-16T19:39:04.590" v="725"/>
          <ac:spMkLst>
            <pc:docMk/>
            <pc:sldMk cId="687510811" sldId="416"/>
            <ac:spMk id="3" creationId="{8D8E9BD4-494F-46F2-AFBF-C0B60CC5DF93}"/>
          </ac:spMkLst>
        </pc:spChg>
        <pc:spChg chg="mod ord">
          <ac:chgData name="Angie Pelletier" userId="S::anpel238@ulaval.ca::84aed81a-0aac-4ccb-81dc-d5836af51cef" providerId="AD" clId="Web-{CC96269D-BBDC-45E7-94EC-6871F2ADE284}" dt="2020-08-16T19:39:04.590" v="725"/>
          <ac:spMkLst>
            <pc:docMk/>
            <pc:sldMk cId="687510811" sldId="416"/>
            <ac:spMk id="4" creationId="{4EFB0588-5050-4D98-B1D1-1BF53D63CC01}"/>
          </ac:spMkLst>
        </pc:spChg>
        <pc:spChg chg="mod ord">
          <ac:chgData name="Angie Pelletier" userId="S::anpel238@ulaval.ca::84aed81a-0aac-4ccb-81dc-d5836af51cef" providerId="AD" clId="Web-{CC96269D-BBDC-45E7-94EC-6871F2ADE284}" dt="2020-08-16T19:42:54.357" v="836" actId="20577"/>
          <ac:spMkLst>
            <pc:docMk/>
            <pc:sldMk cId="687510811" sldId="416"/>
            <ac:spMk id="5" creationId="{30DE21E2-2E8A-41F7-B357-76A2EC410FA8}"/>
          </ac:spMkLst>
        </pc:spChg>
      </pc:sldChg>
      <pc:sldChg chg="modSp">
        <pc:chgData name="Angie Pelletier" userId="S::anpel238@ulaval.ca::84aed81a-0aac-4ccb-81dc-d5836af51cef" providerId="AD" clId="Web-{CC96269D-BBDC-45E7-94EC-6871F2ADE284}" dt="2020-08-16T19:43:35.388" v="839" actId="20577"/>
        <pc:sldMkLst>
          <pc:docMk/>
          <pc:sldMk cId="3717447261" sldId="417"/>
        </pc:sldMkLst>
        <pc:spChg chg="mod">
          <ac:chgData name="Angie Pelletier" userId="S::anpel238@ulaval.ca::84aed81a-0aac-4ccb-81dc-d5836af51cef" providerId="AD" clId="Web-{CC96269D-BBDC-45E7-94EC-6871F2ADE284}" dt="2020-08-16T19:43:35.388" v="839" actId="20577"/>
          <ac:spMkLst>
            <pc:docMk/>
            <pc:sldMk cId="3717447261" sldId="417"/>
            <ac:spMk id="4" creationId="{8DB25C6C-31CD-4452-A788-2CF341ADFBFF}"/>
          </ac:spMkLst>
        </pc:spChg>
      </pc:sldChg>
      <pc:sldChg chg="modSp">
        <pc:chgData name="Angie Pelletier" userId="S::anpel238@ulaval.ca::84aed81a-0aac-4ccb-81dc-d5836af51cef" providerId="AD" clId="Web-{CC96269D-BBDC-45E7-94EC-6871F2ADE284}" dt="2020-08-16T19:44:32.748" v="845" actId="20577"/>
        <pc:sldMkLst>
          <pc:docMk/>
          <pc:sldMk cId="823258496" sldId="418"/>
        </pc:sldMkLst>
        <pc:spChg chg="mod">
          <ac:chgData name="Angie Pelletier" userId="S::anpel238@ulaval.ca::84aed81a-0aac-4ccb-81dc-d5836af51cef" providerId="AD" clId="Web-{CC96269D-BBDC-45E7-94EC-6871F2ADE284}" dt="2020-08-16T19:44:32.748" v="845" actId="20577"/>
          <ac:spMkLst>
            <pc:docMk/>
            <pc:sldMk cId="823258496" sldId="418"/>
            <ac:spMk id="4" creationId="{C81DD098-2FC9-44F6-B3B6-4CCB47B22912}"/>
          </ac:spMkLst>
        </pc:spChg>
      </pc:sldChg>
      <pc:sldChg chg="modSp">
        <pc:chgData name="Angie Pelletier" userId="S::anpel238@ulaval.ca::84aed81a-0aac-4ccb-81dc-d5836af51cef" providerId="AD" clId="Web-{CC96269D-BBDC-45E7-94EC-6871F2ADE284}" dt="2020-08-16T19:44:49.701" v="848" actId="20577"/>
        <pc:sldMkLst>
          <pc:docMk/>
          <pc:sldMk cId="2123690898" sldId="419"/>
        </pc:sldMkLst>
        <pc:spChg chg="mod">
          <ac:chgData name="Angie Pelletier" userId="S::anpel238@ulaval.ca::84aed81a-0aac-4ccb-81dc-d5836af51cef" providerId="AD" clId="Web-{CC96269D-BBDC-45E7-94EC-6871F2ADE284}" dt="2020-08-16T19:44:49.701" v="848" actId="20577"/>
          <ac:spMkLst>
            <pc:docMk/>
            <pc:sldMk cId="2123690898" sldId="419"/>
            <ac:spMk id="6" creationId="{746AE5B2-3241-46F8-9444-85375A99B154}"/>
          </ac:spMkLst>
        </pc:spChg>
      </pc:sldChg>
    </pc:docChg>
  </pc:docChgLst>
  <pc:docChgLst>
    <pc:chgData name="Angie Pelletier" userId="S::anpel238@ulaval.ca::84aed81a-0aac-4ccb-81dc-d5836af51cef" providerId="AD" clId="Web-{2A47D276-B126-8E72-6065-08087C136068}"/>
    <pc:docChg chg="modSld">
      <pc:chgData name="Angie Pelletier" userId="S::anpel238@ulaval.ca::84aed81a-0aac-4ccb-81dc-d5836af51cef" providerId="AD" clId="Web-{2A47D276-B126-8E72-6065-08087C136068}" dt="2020-08-17T00:30:01.684" v="110" actId="1076"/>
      <pc:docMkLst>
        <pc:docMk/>
      </pc:docMkLst>
      <pc:sldChg chg="modSp">
        <pc:chgData name="Angie Pelletier" userId="S::anpel238@ulaval.ca::84aed81a-0aac-4ccb-81dc-d5836af51cef" providerId="AD" clId="Web-{2A47D276-B126-8E72-6065-08087C136068}" dt="2020-08-16T22:53:37.623" v="5" actId="1076"/>
        <pc:sldMkLst>
          <pc:docMk/>
          <pc:sldMk cId="2864819764" sldId="357"/>
        </pc:sldMkLst>
        <pc:spChg chg="mod">
          <ac:chgData name="Angie Pelletier" userId="S::anpel238@ulaval.ca::84aed81a-0aac-4ccb-81dc-d5836af51cef" providerId="AD" clId="Web-{2A47D276-B126-8E72-6065-08087C136068}" dt="2020-08-16T22:53:37.623" v="5" actId="1076"/>
          <ac:spMkLst>
            <pc:docMk/>
            <pc:sldMk cId="2864819764" sldId="357"/>
            <ac:spMk id="5" creationId="{A4A2EA4C-B904-4331-AB05-F55F0C1E2C7E}"/>
          </ac:spMkLst>
        </pc:spChg>
      </pc:sldChg>
      <pc:sldChg chg="modSp">
        <pc:chgData name="Angie Pelletier" userId="S::anpel238@ulaval.ca::84aed81a-0aac-4ccb-81dc-d5836af51cef" providerId="AD" clId="Web-{2A47D276-B126-8E72-6065-08087C136068}" dt="2020-08-17T00:03:27.606" v="19" actId="14100"/>
        <pc:sldMkLst>
          <pc:docMk/>
          <pc:sldMk cId="3456505140" sldId="371"/>
        </pc:sldMkLst>
        <pc:spChg chg="mod">
          <ac:chgData name="Angie Pelletier" userId="S::anpel238@ulaval.ca::84aed81a-0aac-4ccb-81dc-d5836af51cef" providerId="AD" clId="Web-{2A47D276-B126-8E72-6065-08087C136068}" dt="2020-08-17T00:03:27.606" v="19" actId="14100"/>
          <ac:spMkLst>
            <pc:docMk/>
            <pc:sldMk cId="3456505140" sldId="371"/>
            <ac:spMk id="3" creationId="{20691D1B-72A9-41FE-AF86-E738A0F585F6}"/>
          </ac:spMkLst>
        </pc:spChg>
      </pc:sldChg>
      <pc:sldChg chg="modSp">
        <pc:chgData name="Angie Pelletier" userId="S::anpel238@ulaval.ca::84aed81a-0aac-4ccb-81dc-d5836af51cef" providerId="AD" clId="Web-{2A47D276-B126-8E72-6065-08087C136068}" dt="2020-08-16T22:55:12.545" v="6" actId="20577"/>
        <pc:sldMkLst>
          <pc:docMk/>
          <pc:sldMk cId="3944487953" sldId="375"/>
        </pc:sldMkLst>
        <pc:spChg chg="mod">
          <ac:chgData name="Angie Pelletier" userId="S::anpel238@ulaval.ca::84aed81a-0aac-4ccb-81dc-d5836af51cef" providerId="AD" clId="Web-{2A47D276-B126-8E72-6065-08087C136068}" dt="2020-08-16T22:55:12.545" v="6" actId="20577"/>
          <ac:spMkLst>
            <pc:docMk/>
            <pc:sldMk cId="3944487953" sldId="375"/>
            <ac:spMk id="3" creationId="{0A5ACFCD-C1FD-4D49-89F8-947B91675B06}"/>
          </ac:spMkLst>
        </pc:spChg>
      </pc:sldChg>
      <pc:sldChg chg="modSp">
        <pc:chgData name="Angie Pelletier" userId="S::anpel238@ulaval.ca::84aed81a-0aac-4ccb-81dc-d5836af51cef" providerId="AD" clId="Web-{2A47D276-B126-8E72-6065-08087C136068}" dt="2020-08-17T00:03:40.622" v="20" actId="20577"/>
        <pc:sldMkLst>
          <pc:docMk/>
          <pc:sldMk cId="3062804501" sldId="391"/>
        </pc:sldMkLst>
        <pc:spChg chg="mod">
          <ac:chgData name="Angie Pelletier" userId="S::anpel238@ulaval.ca::84aed81a-0aac-4ccb-81dc-d5836af51cef" providerId="AD" clId="Web-{2A47D276-B126-8E72-6065-08087C136068}" dt="2020-08-17T00:03:40.622" v="20" actId="20577"/>
          <ac:spMkLst>
            <pc:docMk/>
            <pc:sldMk cId="3062804501" sldId="391"/>
            <ac:spMk id="3" creationId="{20691D1B-72A9-41FE-AF86-E738A0F585F6}"/>
          </ac:spMkLst>
        </pc:spChg>
      </pc:sldChg>
      <pc:sldChg chg="modSp">
        <pc:chgData name="Angie Pelletier" userId="S::anpel238@ulaval.ca::84aed81a-0aac-4ccb-81dc-d5836af51cef" providerId="AD" clId="Web-{2A47D276-B126-8E72-6065-08087C136068}" dt="2020-08-16T23:57:31.461" v="16" actId="20577"/>
        <pc:sldMkLst>
          <pc:docMk/>
          <pc:sldMk cId="165086813" sldId="393"/>
        </pc:sldMkLst>
        <pc:spChg chg="mod">
          <ac:chgData name="Angie Pelletier" userId="S::anpel238@ulaval.ca::84aed81a-0aac-4ccb-81dc-d5836af51cef" providerId="AD" clId="Web-{2A47D276-B126-8E72-6065-08087C136068}" dt="2020-08-16T23:57:31.461" v="16" actId="20577"/>
          <ac:spMkLst>
            <pc:docMk/>
            <pc:sldMk cId="165086813" sldId="393"/>
            <ac:spMk id="8" creationId="{B902F1D9-5313-4437-BF54-74C7DB4227C4}"/>
          </ac:spMkLst>
        </pc:spChg>
      </pc:sldChg>
      <pc:sldChg chg="modSp">
        <pc:chgData name="Angie Pelletier" userId="S::anpel238@ulaval.ca::84aed81a-0aac-4ccb-81dc-d5836af51cef" providerId="AD" clId="Web-{2A47D276-B126-8E72-6065-08087C136068}" dt="2020-08-17T00:03:51.450" v="21" actId="20577"/>
        <pc:sldMkLst>
          <pc:docMk/>
          <pc:sldMk cId="3412461341" sldId="397"/>
        </pc:sldMkLst>
        <pc:spChg chg="mod">
          <ac:chgData name="Angie Pelletier" userId="S::anpel238@ulaval.ca::84aed81a-0aac-4ccb-81dc-d5836af51cef" providerId="AD" clId="Web-{2A47D276-B126-8E72-6065-08087C136068}" dt="2020-08-17T00:03:51.450" v="21" actId="20577"/>
          <ac:spMkLst>
            <pc:docMk/>
            <pc:sldMk cId="3412461341" sldId="397"/>
            <ac:spMk id="3" creationId="{20691D1B-72A9-41FE-AF86-E738A0F585F6}"/>
          </ac:spMkLst>
        </pc:spChg>
      </pc:sldChg>
      <pc:sldChg chg="modSp">
        <pc:chgData name="Angie Pelletier" userId="S::anpel238@ulaval.ca::84aed81a-0aac-4ccb-81dc-d5836af51cef" providerId="AD" clId="Web-{2A47D276-B126-8E72-6065-08087C136068}" dt="2020-08-17T00:06:50.717" v="24" actId="20577"/>
        <pc:sldMkLst>
          <pc:docMk/>
          <pc:sldMk cId="3921588051" sldId="399"/>
        </pc:sldMkLst>
        <pc:spChg chg="mod">
          <ac:chgData name="Angie Pelletier" userId="S::anpel238@ulaval.ca::84aed81a-0aac-4ccb-81dc-d5836af51cef" providerId="AD" clId="Web-{2A47D276-B126-8E72-6065-08087C136068}" dt="2020-08-17T00:06:50.717" v="24" actId="20577"/>
          <ac:spMkLst>
            <pc:docMk/>
            <pc:sldMk cId="3921588051" sldId="399"/>
            <ac:spMk id="21" creationId="{7C07C1C1-9142-47A5-9CC0-EF37BFC0C1FF}"/>
          </ac:spMkLst>
        </pc:spChg>
      </pc:sldChg>
      <pc:sldChg chg="modSp">
        <pc:chgData name="Angie Pelletier" userId="S::anpel238@ulaval.ca::84aed81a-0aac-4ccb-81dc-d5836af51cef" providerId="AD" clId="Web-{2A47D276-B126-8E72-6065-08087C136068}" dt="2020-08-17T00:09:55.829" v="26" actId="20577"/>
        <pc:sldMkLst>
          <pc:docMk/>
          <pc:sldMk cId="4045854301" sldId="401"/>
        </pc:sldMkLst>
        <pc:spChg chg="mod">
          <ac:chgData name="Angie Pelletier" userId="S::anpel238@ulaval.ca::84aed81a-0aac-4ccb-81dc-d5836af51cef" providerId="AD" clId="Web-{2A47D276-B126-8E72-6065-08087C136068}" dt="2020-08-17T00:09:55.829" v="26" actId="20577"/>
          <ac:spMkLst>
            <pc:docMk/>
            <pc:sldMk cId="4045854301" sldId="401"/>
            <ac:spMk id="4" creationId="{FB8AF22A-3B3E-445D-A1A0-FD9F15ADC89C}"/>
          </ac:spMkLst>
        </pc:spChg>
      </pc:sldChg>
      <pc:sldChg chg="modSp mod modClrScheme chgLayout">
        <pc:chgData name="Angie Pelletier" userId="S::anpel238@ulaval.ca::84aed81a-0aac-4ccb-81dc-d5836af51cef" providerId="AD" clId="Web-{2A47D276-B126-8E72-6065-08087C136068}" dt="2020-08-16T22:28:10.491" v="1"/>
        <pc:sldMkLst>
          <pc:docMk/>
          <pc:sldMk cId="159131292" sldId="403"/>
        </pc:sldMkLst>
        <pc:spChg chg="mod ord">
          <ac:chgData name="Angie Pelletier" userId="S::anpel238@ulaval.ca::84aed81a-0aac-4ccb-81dc-d5836af51cef" providerId="AD" clId="Web-{2A47D276-B126-8E72-6065-08087C136068}" dt="2020-08-16T22:28:10.491" v="1"/>
          <ac:spMkLst>
            <pc:docMk/>
            <pc:sldMk cId="159131292" sldId="403"/>
            <ac:spMk id="5" creationId="{7218E340-3174-4700-8BBF-4C2CAFAF0076}"/>
          </ac:spMkLst>
        </pc:spChg>
      </pc:sldChg>
      <pc:sldChg chg="modSp">
        <pc:chgData name="Angie Pelletier" userId="S::anpel238@ulaval.ca::84aed81a-0aac-4ccb-81dc-d5836af51cef" providerId="AD" clId="Web-{2A47D276-B126-8E72-6065-08087C136068}" dt="2020-08-17T00:04:00.559" v="22" actId="20577"/>
        <pc:sldMkLst>
          <pc:docMk/>
          <pc:sldMk cId="112136912" sldId="404"/>
        </pc:sldMkLst>
        <pc:spChg chg="mod">
          <ac:chgData name="Angie Pelletier" userId="S::anpel238@ulaval.ca::84aed81a-0aac-4ccb-81dc-d5836af51cef" providerId="AD" clId="Web-{2A47D276-B126-8E72-6065-08087C136068}" dt="2020-08-17T00:04:00.559" v="22" actId="20577"/>
          <ac:spMkLst>
            <pc:docMk/>
            <pc:sldMk cId="112136912" sldId="404"/>
            <ac:spMk id="3" creationId="{20691D1B-72A9-41FE-AF86-E738A0F585F6}"/>
          </ac:spMkLst>
        </pc:spChg>
      </pc:sldChg>
      <pc:sldChg chg="modSp">
        <pc:chgData name="Angie Pelletier" userId="S::anpel238@ulaval.ca::84aed81a-0aac-4ccb-81dc-d5836af51cef" providerId="AD" clId="Web-{2A47D276-B126-8E72-6065-08087C136068}" dt="2020-08-17T00:13:26.863" v="27" actId="20577"/>
        <pc:sldMkLst>
          <pc:docMk/>
          <pc:sldMk cId="1957505630" sldId="406"/>
        </pc:sldMkLst>
        <pc:spChg chg="mod">
          <ac:chgData name="Angie Pelletier" userId="S::anpel238@ulaval.ca::84aed81a-0aac-4ccb-81dc-d5836af51cef" providerId="AD" clId="Web-{2A47D276-B126-8E72-6065-08087C136068}" dt="2020-08-17T00:13:26.863" v="27" actId="20577"/>
          <ac:spMkLst>
            <pc:docMk/>
            <pc:sldMk cId="1957505630" sldId="406"/>
            <ac:spMk id="4" creationId="{F3B58DC1-41DD-4B96-887F-3B74008F967A}"/>
          </ac:spMkLst>
        </pc:spChg>
      </pc:sldChg>
      <pc:sldChg chg="modSp">
        <pc:chgData name="Angie Pelletier" userId="S::anpel238@ulaval.ca::84aed81a-0aac-4ccb-81dc-d5836af51cef" providerId="AD" clId="Web-{2A47D276-B126-8E72-6065-08087C136068}" dt="2020-08-17T00:04:10.856" v="23" actId="20577"/>
        <pc:sldMkLst>
          <pc:docMk/>
          <pc:sldMk cId="2512318650" sldId="410"/>
        </pc:sldMkLst>
        <pc:spChg chg="mod">
          <ac:chgData name="Angie Pelletier" userId="S::anpel238@ulaval.ca::84aed81a-0aac-4ccb-81dc-d5836af51cef" providerId="AD" clId="Web-{2A47D276-B126-8E72-6065-08087C136068}" dt="2020-08-17T00:04:10.856" v="23" actId="20577"/>
          <ac:spMkLst>
            <pc:docMk/>
            <pc:sldMk cId="2512318650" sldId="410"/>
            <ac:spMk id="3" creationId="{20691D1B-72A9-41FE-AF86-E738A0F585F6}"/>
          </ac:spMkLst>
        </pc:spChg>
      </pc:sldChg>
      <pc:sldChg chg="modSp">
        <pc:chgData name="Angie Pelletier" userId="S::anpel238@ulaval.ca::84aed81a-0aac-4ccb-81dc-d5836af51cef" providerId="AD" clId="Web-{2A47D276-B126-8E72-6065-08087C136068}" dt="2020-08-17T00:20:34.554" v="39" actId="20577"/>
        <pc:sldMkLst>
          <pc:docMk/>
          <pc:sldMk cId="3718218753" sldId="413"/>
        </pc:sldMkLst>
        <pc:spChg chg="mod">
          <ac:chgData name="Angie Pelletier" userId="S::anpel238@ulaval.ca::84aed81a-0aac-4ccb-81dc-d5836af51cef" providerId="AD" clId="Web-{2A47D276-B126-8E72-6065-08087C136068}" dt="2020-08-17T00:20:34.554" v="39" actId="20577"/>
          <ac:spMkLst>
            <pc:docMk/>
            <pc:sldMk cId="3718218753" sldId="413"/>
            <ac:spMk id="4" creationId="{11249F0E-A4E4-4CBB-B2EA-6D167F940141}"/>
          </ac:spMkLst>
        </pc:spChg>
      </pc:sldChg>
      <pc:sldChg chg="modSp">
        <pc:chgData name="Angie Pelletier" userId="S::anpel238@ulaval.ca::84aed81a-0aac-4ccb-81dc-d5836af51cef" providerId="AD" clId="Web-{2A47D276-B126-8E72-6065-08087C136068}" dt="2020-08-17T00:26:37.292" v="52" actId="20577"/>
        <pc:sldMkLst>
          <pc:docMk/>
          <pc:sldMk cId="687510811" sldId="416"/>
        </pc:sldMkLst>
        <pc:spChg chg="mod">
          <ac:chgData name="Angie Pelletier" userId="S::anpel238@ulaval.ca::84aed81a-0aac-4ccb-81dc-d5836af51cef" providerId="AD" clId="Web-{2A47D276-B126-8E72-6065-08087C136068}" dt="2020-08-17T00:26:37.292" v="52" actId="20577"/>
          <ac:spMkLst>
            <pc:docMk/>
            <pc:sldMk cId="687510811" sldId="416"/>
            <ac:spMk id="5" creationId="{30DE21E2-2E8A-41F7-B357-76A2EC410FA8}"/>
          </ac:spMkLst>
        </pc:spChg>
      </pc:sldChg>
      <pc:sldChg chg="addSp modSp">
        <pc:chgData name="Angie Pelletier" userId="S::anpel238@ulaval.ca::84aed81a-0aac-4ccb-81dc-d5836af51cef" providerId="AD" clId="Web-{2A47D276-B126-8E72-6065-08087C136068}" dt="2020-08-17T00:30:01.684" v="110" actId="1076"/>
        <pc:sldMkLst>
          <pc:docMk/>
          <pc:sldMk cId="823258496" sldId="418"/>
        </pc:sldMkLst>
        <pc:spChg chg="add mod">
          <ac:chgData name="Angie Pelletier" userId="S::anpel238@ulaval.ca::84aed81a-0aac-4ccb-81dc-d5836af51cef" providerId="AD" clId="Web-{2A47D276-B126-8E72-6065-08087C136068}" dt="2020-08-17T00:30:01.684" v="110" actId="1076"/>
          <ac:spMkLst>
            <pc:docMk/>
            <pc:sldMk cId="823258496" sldId="418"/>
            <ac:spMk id="3" creationId="{C089318B-08EC-47D7-BAB7-9289C208D90E}"/>
          </ac:spMkLst>
        </pc:spChg>
        <pc:spChg chg="mod">
          <ac:chgData name="Angie Pelletier" userId="S::anpel238@ulaval.ca::84aed81a-0aac-4ccb-81dc-d5836af51cef" providerId="AD" clId="Web-{2A47D276-B126-8E72-6065-08087C136068}" dt="2020-08-17T00:29:58.215" v="109" actId="1076"/>
          <ac:spMkLst>
            <pc:docMk/>
            <pc:sldMk cId="823258496" sldId="418"/>
            <ac:spMk id="4" creationId="{C81DD098-2FC9-44F6-B3B6-4CCB47B22912}"/>
          </ac:spMkLst>
        </pc:spChg>
      </pc:sldChg>
      <pc:sldChg chg="modSp">
        <pc:chgData name="Angie Pelletier" userId="S::anpel238@ulaval.ca::84aed81a-0aac-4ccb-81dc-d5836af51cef" providerId="AD" clId="Web-{2A47D276-B126-8E72-6065-08087C136068}" dt="2020-08-16T23:43:51.938" v="7" actId="20577"/>
        <pc:sldMkLst>
          <pc:docMk/>
          <pc:sldMk cId="4241799269" sldId="420"/>
        </pc:sldMkLst>
        <pc:spChg chg="mod">
          <ac:chgData name="Angie Pelletier" userId="S::anpel238@ulaval.ca::84aed81a-0aac-4ccb-81dc-d5836af51cef" providerId="AD" clId="Web-{2A47D276-B126-8E72-6065-08087C136068}" dt="2020-08-16T23:43:51.938" v="7" actId="20577"/>
          <ac:spMkLst>
            <pc:docMk/>
            <pc:sldMk cId="4241799269" sldId="420"/>
            <ac:spMk id="3" creationId="{0A5ACFCD-C1FD-4D49-89F8-947B91675B06}"/>
          </ac:spMkLst>
        </pc:spChg>
      </pc:sldChg>
      <pc:sldChg chg="modSp">
        <pc:chgData name="Angie Pelletier" userId="S::anpel238@ulaval.ca::84aed81a-0aac-4ccb-81dc-d5836af51cef" providerId="AD" clId="Web-{2A47D276-B126-8E72-6065-08087C136068}" dt="2020-08-16T23:49:20.972" v="15" actId="20577"/>
        <pc:sldMkLst>
          <pc:docMk/>
          <pc:sldMk cId="4210921667" sldId="421"/>
        </pc:sldMkLst>
        <pc:spChg chg="mod">
          <ac:chgData name="Angie Pelletier" userId="S::anpel238@ulaval.ca::84aed81a-0aac-4ccb-81dc-d5836af51cef" providerId="AD" clId="Web-{2A47D276-B126-8E72-6065-08087C136068}" dt="2020-08-16T23:49:20.972" v="15" actId="20577"/>
          <ac:spMkLst>
            <pc:docMk/>
            <pc:sldMk cId="4210921667" sldId="421"/>
            <ac:spMk id="3" creationId="{0A5ACFCD-C1FD-4D49-89F8-947B91675B06}"/>
          </ac:spMkLst>
        </pc:spChg>
      </pc:sldChg>
    </pc:docChg>
  </pc:docChgLst>
  <pc:docChgLst>
    <pc:chgData name="Angie Pelletier" userId="S::anpel238@ulaval.ca::84aed81a-0aac-4ccb-81dc-d5836af51cef" providerId="AD" clId="Web-{EB62F7B1-18CC-91D5-5E14-27A3A26EA45E}"/>
    <pc:docChg chg="addSld delSld modSld sldOrd">
      <pc:chgData name="Angie Pelletier" userId="S::anpel238@ulaval.ca::84aed81a-0aac-4ccb-81dc-d5836af51cef" providerId="AD" clId="Web-{EB62F7B1-18CC-91D5-5E14-27A3A26EA45E}" dt="2020-08-16T17:39:13.845" v="177"/>
      <pc:docMkLst>
        <pc:docMk/>
      </pc:docMkLst>
      <pc:sldChg chg="addSp modSp modNotes">
        <pc:chgData name="Angie Pelletier" userId="S::anpel238@ulaval.ca::84aed81a-0aac-4ccb-81dc-d5836af51cef" providerId="AD" clId="Web-{EB62F7B1-18CC-91D5-5E14-27A3A26EA45E}" dt="2020-08-16T17:30:26.765" v="136"/>
        <pc:sldMkLst>
          <pc:docMk/>
          <pc:sldMk cId="4001923092" sldId="331"/>
        </pc:sldMkLst>
        <pc:spChg chg="mod">
          <ac:chgData name="Angie Pelletier" userId="S::anpel238@ulaval.ca::84aed81a-0aac-4ccb-81dc-d5836af51cef" providerId="AD" clId="Web-{EB62F7B1-18CC-91D5-5E14-27A3A26EA45E}" dt="2020-08-16T17:28:21.764" v="83" actId="20577"/>
          <ac:spMkLst>
            <pc:docMk/>
            <pc:sldMk cId="4001923092" sldId="331"/>
            <ac:spMk id="2" creationId="{DFFBE307-E7EE-614E-871C-572C91068D3D}"/>
          </ac:spMkLst>
        </pc:spChg>
        <pc:spChg chg="add mod">
          <ac:chgData name="Angie Pelletier" userId="S::anpel238@ulaval.ca::84aed81a-0aac-4ccb-81dc-d5836af51cef" providerId="AD" clId="Web-{EB62F7B1-18CC-91D5-5E14-27A3A26EA45E}" dt="2020-08-16T17:29:47.312" v="123" actId="1076"/>
          <ac:spMkLst>
            <pc:docMk/>
            <pc:sldMk cId="4001923092" sldId="331"/>
            <ac:spMk id="3" creationId="{5B658855-F953-4477-8059-6128159B125C}"/>
          </ac:spMkLst>
        </pc:spChg>
        <pc:spChg chg="mod">
          <ac:chgData name="Angie Pelletier" userId="S::anpel238@ulaval.ca::84aed81a-0aac-4ccb-81dc-d5836af51cef" providerId="AD" clId="Web-{EB62F7B1-18CC-91D5-5E14-27A3A26EA45E}" dt="2020-08-16T17:30:03.156" v="126" actId="1076"/>
          <ac:spMkLst>
            <pc:docMk/>
            <pc:sldMk cId="4001923092" sldId="331"/>
            <ac:spMk id="7" creationId="{DFFBE307-E7EE-614E-871C-572C91068D3D}"/>
          </ac:spMkLst>
        </pc:spChg>
      </pc:sldChg>
      <pc:sldChg chg="modSp modNotes">
        <pc:chgData name="Angie Pelletier" userId="S::anpel238@ulaval.ca::84aed81a-0aac-4ccb-81dc-d5836af51cef" providerId="AD" clId="Web-{EB62F7B1-18CC-91D5-5E14-27A3A26EA45E}" dt="2020-08-16T17:23:17.998" v="40" actId="20577"/>
        <pc:sldMkLst>
          <pc:docMk/>
          <pc:sldMk cId="3307611963" sldId="336"/>
        </pc:sldMkLst>
        <pc:spChg chg="mod">
          <ac:chgData name="Angie Pelletier" userId="S::anpel238@ulaval.ca::84aed81a-0aac-4ccb-81dc-d5836af51cef" providerId="AD" clId="Web-{EB62F7B1-18CC-91D5-5E14-27A3A26EA45E}" dt="2020-08-16T17:23:17.998" v="40" actId="20577"/>
          <ac:spMkLst>
            <pc:docMk/>
            <pc:sldMk cId="3307611963" sldId="336"/>
            <ac:spMk id="3" creationId="{B894D543-89EF-E644-825A-41109148FED3}"/>
          </ac:spMkLst>
        </pc:spChg>
      </pc:sldChg>
      <pc:sldChg chg="modSp modNotes">
        <pc:chgData name="Angie Pelletier" userId="S::anpel238@ulaval.ca::84aed81a-0aac-4ccb-81dc-d5836af51cef" providerId="AD" clId="Web-{EB62F7B1-18CC-91D5-5E14-27A3A26EA45E}" dt="2020-08-16T17:24:31.279" v="48" actId="1076"/>
        <pc:sldMkLst>
          <pc:docMk/>
          <pc:sldMk cId="569703411" sldId="355"/>
        </pc:sldMkLst>
        <pc:spChg chg="mod">
          <ac:chgData name="Angie Pelletier" userId="S::anpel238@ulaval.ca::84aed81a-0aac-4ccb-81dc-d5836af51cef" providerId="AD" clId="Web-{EB62F7B1-18CC-91D5-5E14-27A3A26EA45E}" dt="2020-08-16T17:24:31.279" v="48" actId="1076"/>
          <ac:spMkLst>
            <pc:docMk/>
            <pc:sldMk cId="569703411" sldId="355"/>
            <ac:spMk id="3" creationId="{0A5ACFCD-C1FD-4D49-89F8-947B91675B06}"/>
          </ac:spMkLst>
        </pc:spChg>
      </pc:sldChg>
      <pc:sldChg chg="modSp">
        <pc:chgData name="Angie Pelletier" userId="S::anpel238@ulaval.ca::84aed81a-0aac-4ccb-81dc-d5836af51cef" providerId="AD" clId="Web-{EB62F7B1-18CC-91D5-5E14-27A3A26EA45E}" dt="2020-08-16T17:25:49.904" v="58" actId="1076"/>
        <pc:sldMkLst>
          <pc:docMk/>
          <pc:sldMk cId="1499396521" sldId="356"/>
        </pc:sldMkLst>
        <pc:spChg chg="mod">
          <ac:chgData name="Angie Pelletier" userId="S::anpel238@ulaval.ca::84aed81a-0aac-4ccb-81dc-d5836af51cef" providerId="AD" clId="Web-{EB62F7B1-18CC-91D5-5E14-27A3A26EA45E}" dt="2020-08-16T17:25:49.904" v="58" actId="1076"/>
          <ac:spMkLst>
            <pc:docMk/>
            <pc:sldMk cId="1499396521" sldId="356"/>
            <ac:spMk id="3" creationId="{0A5ACFCD-C1FD-4D49-89F8-947B91675B06}"/>
          </ac:spMkLst>
        </pc:spChg>
      </pc:sldChg>
      <pc:sldChg chg="modSp">
        <pc:chgData name="Angie Pelletier" userId="S::anpel238@ulaval.ca::84aed81a-0aac-4ccb-81dc-d5836af51cef" providerId="AD" clId="Web-{EB62F7B1-18CC-91D5-5E14-27A3A26EA45E}" dt="2020-08-16T17:26:26.780" v="70" actId="20577"/>
        <pc:sldMkLst>
          <pc:docMk/>
          <pc:sldMk cId="2864819764" sldId="357"/>
        </pc:sldMkLst>
        <pc:spChg chg="mod">
          <ac:chgData name="Angie Pelletier" userId="S::anpel238@ulaval.ca::84aed81a-0aac-4ccb-81dc-d5836af51cef" providerId="AD" clId="Web-{EB62F7B1-18CC-91D5-5E14-27A3A26EA45E}" dt="2020-08-16T17:26:06.092" v="60" actId="20577"/>
          <ac:spMkLst>
            <pc:docMk/>
            <pc:sldMk cId="2864819764" sldId="357"/>
            <ac:spMk id="3" creationId="{0A5ACFCD-C1FD-4D49-89F8-947B91675B06}"/>
          </ac:spMkLst>
        </pc:spChg>
        <pc:spChg chg="mod">
          <ac:chgData name="Angie Pelletier" userId="S::anpel238@ulaval.ca::84aed81a-0aac-4ccb-81dc-d5836af51cef" providerId="AD" clId="Web-{EB62F7B1-18CC-91D5-5E14-27A3A26EA45E}" dt="2020-08-16T17:26:26.780" v="70" actId="20577"/>
          <ac:spMkLst>
            <pc:docMk/>
            <pc:sldMk cId="2864819764" sldId="357"/>
            <ac:spMk id="5" creationId="{A4A2EA4C-B904-4331-AB05-F55F0C1E2C7E}"/>
          </ac:spMkLst>
        </pc:spChg>
      </pc:sldChg>
      <pc:sldChg chg="modSp">
        <pc:chgData name="Angie Pelletier" userId="S::anpel238@ulaval.ca::84aed81a-0aac-4ccb-81dc-d5836af51cef" providerId="AD" clId="Web-{EB62F7B1-18CC-91D5-5E14-27A3A26EA45E}" dt="2020-08-16T17:26:40.420" v="73" actId="20577"/>
        <pc:sldMkLst>
          <pc:docMk/>
          <pc:sldMk cId="2912098138" sldId="358"/>
        </pc:sldMkLst>
        <pc:spChg chg="mod">
          <ac:chgData name="Angie Pelletier" userId="S::anpel238@ulaval.ca::84aed81a-0aac-4ccb-81dc-d5836af51cef" providerId="AD" clId="Web-{EB62F7B1-18CC-91D5-5E14-27A3A26EA45E}" dt="2020-08-16T17:26:40.420" v="73" actId="20577"/>
          <ac:spMkLst>
            <pc:docMk/>
            <pc:sldMk cId="2912098138" sldId="358"/>
            <ac:spMk id="3" creationId="{0A5ACFCD-C1FD-4D49-89F8-947B91675B06}"/>
          </ac:spMkLst>
        </pc:spChg>
      </pc:sldChg>
      <pc:sldChg chg="modSp">
        <pc:chgData name="Angie Pelletier" userId="S::anpel238@ulaval.ca::84aed81a-0aac-4ccb-81dc-d5836af51cef" providerId="AD" clId="Web-{EB62F7B1-18CC-91D5-5E14-27A3A26EA45E}" dt="2020-08-16T17:31:46.875" v="141" actId="20577"/>
        <pc:sldMkLst>
          <pc:docMk/>
          <pc:sldMk cId="3156773957" sldId="364"/>
        </pc:sldMkLst>
        <pc:spChg chg="mod">
          <ac:chgData name="Angie Pelletier" userId="S::anpel238@ulaval.ca::84aed81a-0aac-4ccb-81dc-d5836af51cef" providerId="AD" clId="Web-{EB62F7B1-18CC-91D5-5E14-27A3A26EA45E}" dt="2020-08-16T17:31:46.875" v="141" actId="20577"/>
          <ac:spMkLst>
            <pc:docMk/>
            <pc:sldMk cId="3156773957" sldId="364"/>
            <ac:spMk id="3" creationId="{0A5ACFCD-C1FD-4D49-89F8-947B91675B06}"/>
          </ac:spMkLst>
        </pc:spChg>
      </pc:sldChg>
      <pc:sldChg chg="modSp">
        <pc:chgData name="Angie Pelletier" userId="S::anpel238@ulaval.ca::84aed81a-0aac-4ccb-81dc-d5836af51cef" providerId="AD" clId="Web-{EB62F7B1-18CC-91D5-5E14-27A3A26EA45E}" dt="2020-08-16T17:31:33.375" v="140" actId="20577"/>
        <pc:sldMkLst>
          <pc:docMk/>
          <pc:sldMk cId="383812375" sldId="365"/>
        </pc:sldMkLst>
        <pc:spChg chg="mod">
          <ac:chgData name="Angie Pelletier" userId="S::anpel238@ulaval.ca::84aed81a-0aac-4ccb-81dc-d5836af51cef" providerId="AD" clId="Web-{EB62F7B1-18CC-91D5-5E14-27A3A26EA45E}" dt="2020-08-16T17:31:33.375" v="140" actId="20577"/>
          <ac:spMkLst>
            <pc:docMk/>
            <pc:sldMk cId="383812375" sldId="365"/>
            <ac:spMk id="3" creationId="{00000000-0000-0000-0000-000000000000}"/>
          </ac:spMkLst>
        </pc:spChg>
      </pc:sldChg>
      <pc:sldChg chg="modSp modNotes">
        <pc:chgData name="Angie Pelletier" userId="S::anpel238@ulaval.ca::84aed81a-0aac-4ccb-81dc-d5836af51cef" providerId="AD" clId="Web-{EB62F7B1-18CC-91D5-5E14-27A3A26EA45E}" dt="2020-08-16T17:15:56.963" v="19"/>
        <pc:sldMkLst>
          <pc:docMk/>
          <pc:sldMk cId="1040719571" sldId="369"/>
        </pc:sldMkLst>
        <pc:spChg chg="mod">
          <ac:chgData name="Angie Pelletier" userId="S::anpel238@ulaval.ca::84aed81a-0aac-4ccb-81dc-d5836af51cef" providerId="AD" clId="Web-{EB62F7B1-18CC-91D5-5E14-27A3A26EA45E}" dt="2020-08-16T17:07:02.224" v="0" actId="20577"/>
          <ac:spMkLst>
            <pc:docMk/>
            <pc:sldMk cId="1040719571" sldId="369"/>
            <ac:spMk id="4" creationId="{394F27AC-F5EE-4AF3-9E7B-257892A5CD52}"/>
          </ac:spMkLst>
        </pc:spChg>
      </pc:sldChg>
      <pc:sldChg chg="modSp">
        <pc:chgData name="Angie Pelletier" userId="S::anpel238@ulaval.ca::84aed81a-0aac-4ccb-81dc-d5836af51cef" providerId="AD" clId="Web-{EB62F7B1-18CC-91D5-5E14-27A3A26EA45E}" dt="2020-08-16T17:23:33.185" v="41" actId="20577"/>
        <pc:sldMkLst>
          <pc:docMk/>
          <pc:sldMk cId="74660469" sldId="370"/>
        </pc:sldMkLst>
        <pc:spChg chg="mod">
          <ac:chgData name="Angie Pelletier" userId="S::anpel238@ulaval.ca::84aed81a-0aac-4ccb-81dc-d5836af51cef" providerId="AD" clId="Web-{EB62F7B1-18CC-91D5-5E14-27A3A26EA45E}" dt="2020-08-16T17:23:33.185" v="41" actId="20577"/>
          <ac:spMkLst>
            <pc:docMk/>
            <pc:sldMk cId="74660469" sldId="370"/>
            <ac:spMk id="3" creationId="{841145A5-3F76-8447-83B1-4AD0B2B6ACBB}"/>
          </ac:spMkLst>
        </pc:spChg>
      </pc:sldChg>
      <pc:sldChg chg="modSp">
        <pc:chgData name="Angie Pelletier" userId="S::anpel238@ulaval.ca::84aed81a-0aac-4ccb-81dc-d5836af51cef" providerId="AD" clId="Web-{EB62F7B1-18CC-91D5-5E14-27A3A26EA45E}" dt="2020-08-16T17:24:18.732" v="47" actId="1076"/>
        <pc:sldMkLst>
          <pc:docMk/>
          <pc:sldMk cId="2405699496" sldId="373"/>
        </pc:sldMkLst>
        <pc:spChg chg="mod">
          <ac:chgData name="Angie Pelletier" userId="S::anpel238@ulaval.ca::84aed81a-0aac-4ccb-81dc-d5836af51cef" providerId="AD" clId="Web-{EB62F7B1-18CC-91D5-5E14-27A3A26EA45E}" dt="2020-08-16T17:24:18.732" v="47" actId="1076"/>
          <ac:spMkLst>
            <pc:docMk/>
            <pc:sldMk cId="2405699496" sldId="373"/>
            <ac:spMk id="3" creationId="{0A5ACFCD-C1FD-4D49-89F8-947B91675B06}"/>
          </ac:spMkLst>
        </pc:spChg>
      </pc:sldChg>
      <pc:sldChg chg="modSp">
        <pc:chgData name="Angie Pelletier" userId="S::anpel238@ulaval.ca::84aed81a-0aac-4ccb-81dc-d5836af51cef" providerId="AD" clId="Web-{EB62F7B1-18CC-91D5-5E14-27A3A26EA45E}" dt="2020-08-16T17:25:34.248" v="57" actId="1076"/>
        <pc:sldMkLst>
          <pc:docMk/>
          <pc:sldMk cId="1017473865" sldId="374"/>
        </pc:sldMkLst>
        <pc:spChg chg="mod">
          <ac:chgData name="Angie Pelletier" userId="S::anpel238@ulaval.ca::84aed81a-0aac-4ccb-81dc-d5836af51cef" providerId="AD" clId="Web-{EB62F7B1-18CC-91D5-5E14-27A3A26EA45E}" dt="2020-08-16T17:25:34.248" v="57" actId="1076"/>
          <ac:spMkLst>
            <pc:docMk/>
            <pc:sldMk cId="1017473865" sldId="374"/>
            <ac:spMk id="3" creationId="{0A5ACFCD-C1FD-4D49-89F8-947B91675B06}"/>
          </ac:spMkLst>
        </pc:spChg>
      </pc:sldChg>
      <pc:sldChg chg="modSp">
        <pc:chgData name="Angie Pelletier" userId="S::anpel238@ulaval.ca::84aed81a-0aac-4ccb-81dc-d5836af51cef" providerId="AD" clId="Web-{EB62F7B1-18CC-91D5-5E14-27A3A26EA45E}" dt="2020-08-16T17:30:45.796" v="138" actId="20577"/>
        <pc:sldMkLst>
          <pc:docMk/>
          <pc:sldMk cId="3944487953" sldId="375"/>
        </pc:sldMkLst>
        <pc:spChg chg="mod">
          <ac:chgData name="Angie Pelletier" userId="S::anpel238@ulaval.ca::84aed81a-0aac-4ccb-81dc-d5836af51cef" providerId="AD" clId="Web-{EB62F7B1-18CC-91D5-5E14-27A3A26EA45E}" dt="2020-08-16T17:30:45.796" v="138" actId="20577"/>
          <ac:spMkLst>
            <pc:docMk/>
            <pc:sldMk cId="3944487953" sldId="375"/>
            <ac:spMk id="4" creationId="{1B04A083-42DB-4F71-91EC-F47A126A0BA8}"/>
          </ac:spMkLst>
        </pc:spChg>
      </pc:sldChg>
      <pc:sldChg chg="modSp modNotes">
        <pc:chgData name="Angie Pelletier" userId="S::anpel238@ulaval.ca::84aed81a-0aac-4ccb-81dc-d5836af51cef" providerId="AD" clId="Web-{EB62F7B1-18CC-91D5-5E14-27A3A26EA45E}" dt="2020-08-16T17:35:56.141" v="147"/>
        <pc:sldMkLst>
          <pc:docMk/>
          <pc:sldMk cId="3423492845" sldId="376"/>
        </pc:sldMkLst>
        <pc:spChg chg="mod">
          <ac:chgData name="Angie Pelletier" userId="S::anpel238@ulaval.ca::84aed81a-0aac-4ccb-81dc-d5836af51cef" providerId="AD" clId="Web-{EB62F7B1-18CC-91D5-5E14-27A3A26EA45E}" dt="2020-08-16T17:35:05.672" v="143" actId="20577"/>
          <ac:spMkLst>
            <pc:docMk/>
            <pc:sldMk cId="3423492845" sldId="376"/>
            <ac:spMk id="3" creationId="{9BAA5300-F814-4701-A3CF-0BE4DC72A40F}"/>
          </ac:spMkLst>
        </pc:spChg>
        <pc:spChg chg="mod">
          <ac:chgData name="Angie Pelletier" userId="S::anpel238@ulaval.ca::84aed81a-0aac-4ccb-81dc-d5836af51cef" providerId="AD" clId="Web-{EB62F7B1-18CC-91D5-5E14-27A3A26EA45E}" dt="2020-08-16T17:34:57.250" v="142" actId="20577"/>
          <ac:spMkLst>
            <pc:docMk/>
            <pc:sldMk cId="3423492845" sldId="376"/>
            <ac:spMk id="7" creationId="{4E846832-1D43-413E-A270-445A8ABF6767}"/>
          </ac:spMkLst>
        </pc:spChg>
      </pc:sldChg>
      <pc:sldChg chg="modNotes">
        <pc:chgData name="Angie Pelletier" userId="S::anpel238@ulaval.ca::84aed81a-0aac-4ccb-81dc-d5836af51cef" providerId="AD" clId="Web-{EB62F7B1-18CC-91D5-5E14-27A3A26EA45E}" dt="2020-08-16T17:36:39.876" v="168"/>
        <pc:sldMkLst>
          <pc:docMk/>
          <pc:sldMk cId="3531705410" sldId="381"/>
        </pc:sldMkLst>
      </pc:sldChg>
      <pc:sldChg chg="modNotes">
        <pc:chgData name="Angie Pelletier" userId="S::anpel238@ulaval.ca::84aed81a-0aac-4ccb-81dc-d5836af51cef" providerId="AD" clId="Web-{EB62F7B1-18CC-91D5-5E14-27A3A26EA45E}" dt="2020-08-16T17:37:34.954" v="170"/>
        <pc:sldMkLst>
          <pc:docMk/>
          <pc:sldMk cId="3972891222" sldId="385"/>
        </pc:sldMkLst>
      </pc:sldChg>
      <pc:sldChg chg="del">
        <pc:chgData name="Angie Pelletier" userId="S::anpel238@ulaval.ca::84aed81a-0aac-4ccb-81dc-d5836af51cef" providerId="AD" clId="Web-{EB62F7B1-18CC-91D5-5E14-27A3A26EA45E}" dt="2020-08-16T17:38:35.923" v="173"/>
        <pc:sldMkLst>
          <pc:docMk/>
          <pc:sldMk cId="2237637228" sldId="387"/>
        </pc:sldMkLst>
      </pc:sldChg>
      <pc:sldChg chg="modNotes">
        <pc:chgData name="Angie Pelletier" userId="S::anpel238@ulaval.ca::84aed81a-0aac-4ccb-81dc-d5836af51cef" providerId="AD" clId="Web-{EB62F7B1-18CC-91D5-5E14-27A3A26EA45E}" dt="2020-08-16T17:39:13.845" v="177"/>
        <pc:sldMkLst>
          <pc:docMk/>
          <pc:sldMk cId="2755671848" sldId="388"/>
        </pc:sldMkLst>
      </pc:sldChg>
      <pc:sldChg chg="modNotes">
        <pc:chgData name="Angie Pelletier" userId="S::anpel238@ulaval.ca::84aed81a-0aac-4ccb-81dc-d5836af51cef" providerId="AD" clId="Web-{EB62F7B1-18CC-91D5-5E14-27A3A26EA45E}" dt="2020-08-16T17:39:00.923" v="175"/>
        <pc:sldMkLst>
          <pc:docMk/>
          <pc:sldMk cId="1063852038" sldId="389"/>
        </pc:sldMkLst>
      </pc:sldChg>
      <pc:sldChg chg="modSp">
        <pc:chgData name="Angie Pelletier" userId="S::anpel238@ulaval.ca::84aed81a-0aac-4ccb-81dc-d5836af51cef" providerId="AD" clId="Web-{EB62F7B1-18CC-91D5-5E14-27A3A26EA45E}" dt="2020-08-16T17:31:12.890" v="139" actId="20577"/>
        <pc:sldMkLst>
          <pc:docMk/>
          <pc:sldMk cId="4241799269" sldId="420"/>
        </pc:sldMkLst>
        <pc:spChg chg="mod">
          <ac:chgData name="Angie Pelletier" userId="S::anpel238@ulaval.ca::84aed81a-0aac-4ccb-81dc-d5836af51cef" providerId="AD" clId="Web-{EB62F7B1-18CC-91D5-5E14-27A3A26EA45E}" dt="2020-08-16T17:31:12.890" v="139" actId="20577"/>
          <ac:spMkLst>
            <pc:docMk/>
            <pc:sldMk cId="4241799269" sldId="420"/>
            <ac:spMk id="4" creationId="{1B04A083-42DB-4F71-91EC-F47A126A0BA8}"/>
          </ac:spMkLst>
        </pc:spChg>
      </pc:sldChg>
      <pc:sldChg chg="add ord">
        <pc:chgData name="Angie Pelletier" userId="S::anpel238@ulaval.ca::84aed81a-0aac-4ccb-81dc-d5836af51cef" providerId="AD" clId="Web-{EB62F7B1-18CC-91D5-5E14-27A3A26EA45E}" dt="2020-08-16T17:38:32.626" v="172"/>
        <pc:sldMkLst>
          <pc:docMk/>
          <pc:sldMk cId="4210921667" sldId="421"/>
        </pc:sldMkLst>
      </pc:sldChg>
    </pc:docChg>
  </pc:docChgLst>
  <pc:docChgLst>
    <pc:chgData name="Angie Pelletier" userId="S::anpel238@ulaval.ca::84aed81a-0aac-4ccb-81dc-d5836af51cef" providerId="AD" clId="Web-{838F2671-24EE-B38D-7C15-7A38391A5D8B}"/>
    <pc:docChg chg="addSld delSld modSld sldOrd">
      <pc:chgData name="Angie Pelletier" userId="S::anpel238@ulaval.ca::84aed81a-0aac-4ccb-81dc-d5836af51cef" providerId="AD" clId="Web-{838F2671-24EE-B38D-7C15-7A38391A5D8B}" dt="2020-08-11T19:19:27.829" v="327"/>
      <pc:docMkLst>
        <pc:docMk/>
      </pc:docMkLst>
      <pc:sldChg chg="ord modNotes">
        <pc:chgData name="Angie Pelletier" userId="S::anpel238@ulaval.ca::84aed81a-0aac-4ccb-81dc-d5836af51cef" providerId="AD" clId="Web-{838F2671-24EE-B38D-7C15-7A38391A5D8B}" dt="2020-08-11T19:13:52.453" v="219"/>
        <pc:sldMkLst>
          <pc:docMk/>
          <pc:sldMk cId="3307611963" sldId="336"/>
        </pc:sldMkLst>
      </pc:sldChg>
      <pc:sldChg chg="del">
        <pc:chgData name="Angie Pelletier" userId="S::anpel238@ulaval.ca::84aed81a-0aac-4ccb-81dc-d5836af51cef" providerId="AD" clId="Web-{838F2671-24EE-B38D-7C15-7A38391A5D8B}" dt="2020-08-11T18:57:02.404" v="1"/>
        <pc:sldMkLst>
          <pc:docMk/>
          <pc:sldMk cId="3934253976" sldId="367"/>
        </pc:sldMkLst>
      </pc:sldChg>
      <pc:sldChg chg="modSp new modNotes">
        <pc:chgData name="Angie Pelletier" userId="S::anpel238@ulaval.ca::84aed81a-0aac-4ccb-81dc-d5836af51cef" providerId="AD" clId="Web-{838F2671-24EE-B38D-7C15-7A38391A5D8B}" dt="2020-08-11T19:08:24.921" v="88"/>
        <pc:sldMkLst>
          <pc:docMk/>
          <pc:sldMk cId="1040719571" sldId="369"/>
        </pc:sldMkLst>
        <pc:spChg chg="mod">
          <ac:chgData name="Angie Pelletier" userId="S::anpel238@ulaval.ca::84aed81a-0aac-4ccb-81dc-d5836af51cef" providerId="AD" clId="Web-{838F2671-24EE-B38D-7C15-7A38391A5D8B}" dt="2020-08-11T18:59:50.983" v="10" actId="20577"/>
          <ac:spMkLst>
            <pc:docMk/>
            <pc:sldMk cId="1040719571" sldId="369"/>
            <ac:spMk id="2" creationId="{0ADFA3E9-2DEA-41EB-8D26-E3C735159462}"/>
          </ac:spMkLst>
        </pc:spChg>
        <pc:spChg chg="mod">
          <ac:chgData name="Angie Pelletier" userId="S::anpel238@ulaval.ca::84aed81a-0aac-4ccb-81dc-d5836af51cef" providerId="AD" clId="Web-{838F2671-24EE-B38D-7C15-7A38391A5D8B}" dt="2020-08-11T19:00:49.811" v="46" actId="20577"/>
          <ac:spMkLst>
            <pc:docMk/>
            <pc:sldMk cId="1040719571" sldId="369"/>
            <ac:spMk id="3" creationId="{8F987FA7-C5D1-4F88-B155-7BA3F2D957A5}"/>
          </ac:spMkLst>
        </pc:spChg>
        <pc:spChg chg="mod">
          <ac:chgData name="Angie Pelletier" userId="S::anpel238@ulaval.ca::84aed81a-0aac-4ccb-81dc-d5836af51cef" providerId="AD" clId="Web-{838F2671-24EE-B38D-7C15-7A38391A5D8B}" dt="2020-08-11T19:01:08.045" v="80" actId="20577"/>
          <ac:spMkLst>
            <pc:docMk/>
            <pc:sldMk cId="1040719571" sldId="369"/>
            <ac:spMk id="4" creationId="{394F27AC-F5EE-4AF3-9E7B-257892A5CD52}"/>
          </ac:spMkLst>
        </pc:spChg>
      </pc:sldChg>
      <pc:sldChg chg="delSp modSp add ord modNotes">
        <pc:chgData name="Angie Pelletier" userId="S::anpel238@ulaval.ca::84aed81a-0aac-4ccb-81dc-d5836af51cef" providerId="AD" clId="Web-{838F2671-24EE-B38D-7C15-7A38391A5D8B}" dt="2020-08-11T19:16:13.781" v="279"/>
        <pc:sldMkLst>
          <pc:docMk/>
          <pc:sldMk cId="74660469" sldId="370"/>
        </pc:sldMkLst>
        <pc:spChg chg="mod">
          <ac:chgData name="Angie Pelletier" userId="S::anpel238@ulaval.ca::84aed81a-0aac-4ccb-81dc-d5836af51cef" providerId="AD" clId="Web-{838F2671-24EE-B38D-7C15-7A38391A5D8B}" dt="2020-08-11T19:14:12.984" v="222" actId="1076"/>
          <ac:spMkLst>
            <pc:docMk/>
            <pc:sldMk cId="74660469" sldId="370"/>
            <ac:spMk id="3" creationId="{841145A5-3F76-8447-83B1-4AD0B2B6ACBB}"/>
          </ac:spMkLst>
        </pc:spChg>
        <pc:spChg chg="mod">
          <ac:chgData name="Angie Pelletier" userId="S::anpel238@ulaval.ca::84aed81a-0aac-4ccb-81dc-d5836af51cef" providerId="AD" clId="Web-{838F2671-24EE-B38D-7C15-7A38391A5D8B}" dt="2020-08-11T19:14:07.828" v="221" actId="1076"/>
          <ac:spMkLst>
            <pc:docMk/>
            <pc:sldMk cId="74660469" sldId="370"/>
            <ac:spMk id="4" creationId="{73292448-40E7-7248-B25D-7E0C06F1F835}"/>
          </ac:spMkLst>
        </pc:spChg>
        <pc:spChg chg="del">
          <ac:chgData name="Angie Pelletier" userId="S::anpel238@ulaval.ca::84aed81a-0aac-4ccb-81dc-d5836af51cef" providerId="AD" clId="Web-{838F2671-24EE-B38D-7C15-7A38391A5D8B}" dt="2020-08-11T19:12:53" v="208"/>
          <ac:spMkLst>
            <pc:docMk/>
            <pc:sldMk cId="74660469" sldId="370"/>
            <ac:spMk id="5" creationId="{103BB3F3-60A4-E844-ADFC-32432DB40685}"/>
          </ac:spMkLst>
        </pc:spChg>
        <pc:picChg chg="mod">
          <ac:chgData name="Angie Pelletier" userId="S::anpel238@ulaval.ca::84aed81a-0aac-4ccb-81dc-d5836af51cef" providerId="AD" clId="Web-{838F2671-24EE-B38D-7C15-7A38391A5D8B}" dt="2020-08-11T19:14:02.266" v="220" actId="1076"/>
          <ac:picMkLst>
            <pc:docMk/>
            <pc:sldMk cId="74660469" sldId="370"/>
            <ac:picMk id="7" creationId="{F9D8C2BD-F62A-E34D-8190-17967FEC700A}"/>
          </ac:picMkLst>
        </pc:picChg>
      </pc:sldChg>
      <pc:sldChg chg="addSp delSp modSp new ord">
        <pc:chgData name="Angie Pelletier" userId="S::anpel238@ulaval.ca::84aed81a-0aac-4ccb-81dc-d5836af51cef" providerId="AD" clId="Web-{838F2671-24EE-B38D-7C15-7A38391A5D8B}" dt="2020-08-11T19:17:09.703" v="305"/>
        <pc:sldMkLst>
          <pc:docMk/>
          <pc:sldMk cId="3456505140" sldId="371"/>
        </pc:sldMkLst>
        <pc:spChg chg="mod">
          <ac:chgData name="Angie Pelletier" userId="S::anpel238@ulaval.ca::84aed81a-0aac-4ccb-81dc-d5836af51cef" providerId="AD" clId="Web-{838F2671-24EE-B38D-7C15-7A38391A5D8B}" dt="2020-08-11T19:16:56.078" v="303" actId="14100"/>
          <ac:spMkLst>
            <pc:docMk/>
            <pc:sldMk cId="3456505140" sldId="371"/>
            <ac:spMk id="2" creationId="{452BAAE2-D362-4966-B812-B794E0C8818D}"/>
          </ac:spMkLst>
        </pc:spChg>
        <pc:spChg chg="add del">
          <ac:chgData name="Angie Pelletier" userId="S::anpel238@ulaval.ca::84aed81a-0aac-4ccb-81dc-d5836af51cef" providerId="AD" clId="Web-{838F2671-24EE-B38D-7C15-7A38391A5D8B}" dt="2020-08-11T19:17:09.703" v="305"/>
          <ac:spMkLst>
            <pc:docMk/>
            <pc:sldMk cId="3456505140" sldId="371"/>
            <ac:spMk id="3" creationId="{52F2112D-4194-43A1-82D6-C63DF4733157}"/>
          </ac:spMkLst>
        </pc:spChg>
      </pc:sldChg>
      <pc:sldChg chg="new del">
        <pc:chgData name="Angie Pelletier" userId="S::anpel238@ulaval.ca::84aed81a-0aac-4ccb-81dc-d5836af51cef" providerId="AD" clId="Web-{838F2671-24EE-B38D-7C15-7A38391A5D8B}" dt="2020-08-11T19:16:18.531" v="281"/>
        <pc:sldMkLst>
          <pc:docMk/>
          <pc:sldMk cId="3979195931" sldId="371"/>
        </pc:sldMkLst>
      </pc:sldChg>
      <pc:sldChg chg="addSp delSp modSp new del">
        <pc:chgData name="Angie Pelletier" userId="S::anpel238@ulaval.ca::84aed81a-0aac-4ccb-81dc-d5836af51cef" providerId="AD" clId="Web-{838F2671-24EE-B38D-7C15-7A38391A5D8B}" dt="2020-08-11T19:19:27.829" v="327"/>
        <pc:sldMkLst>
          <pc:docMk/>
          <pc:sldMk cId="609972322" sldId="372"/>
        </pc:sldMkLst>
        <pc:spChg chg="del mod">
          <ac:chgData name="Angie Pelletier" userId="S::anpel238@ulaval.ca::84aed81a-0aac-4ccb-81dc-d5836af51cef" providerId="AD" clId="Web-{838F2671-24EE-B38D-7C15-7A38391A5D8B}" dt="2020-08-11T19:17:43.485" v="313"/>
          <ac:spMkLst>
            <pc:docMk/>
            <pc:sldMk cId="609972322" sldId="372"/>
            <ac:spMk id="3" creationId="{FA5FB5F8-CF29-4F0B-8E35-8E4BFCA57720}"/>
          </ac:spMkLst>
        </pc:spChg>
        <pc:spChg chg="add del mod">
          <ac:chgData name="Angie Pelletier" userId="S::anpel238@ulaval.ca::84aed81a-0aac-4ccb-81dc-d5836af51cef" providerId="AD" clId="Web-{838F2671-24EE-B38D-7C15-7A38391A5D8B}" dt="2020-08-11T19:18:05.407" v="326"/>
          <ac:spMkLst>
            <pc:docMk/>
            <pc:sldMk cId="609972322" sldId="372"/>
            <ac:spMk id="11" creationId="{B2808F9B-1067-48D0-8206-218E906779B5}"/>
          </ac:spMkLst>
        </pc:spChg>
        <pc:spChg chg="add mod">
          <ac:chgData name="Angie Pelletier" userId="S::anpel238@ulaval.ca::84aed81a-0aac-4ccb-81dc-d5836af51cef" providerId="AD" clId="Web-{838F2671-24EE-B38D-7C15-7A38391A5D8B}" dt="2020-08-11T19:18:05.407" v="326"/>
          <ac:spMkLst>
            <pc:docMk/>
            <pc:sldMk cId="609972322" sldId="372"/>
            <ac:spMk id="13" creationId="{FB64824F-8AEB-41E4-92E3-62D29952DBB5}"/>
          </ac:spMkLst>
        </pc:spChg>
      </pc:sldChg>
    </pc:docChg>
  </pc:docChgLst>
  <pc:docChgLst>
    <pc:chgData name="Angie Pelletier" userId="S::anpel238@ulaval.ca::84aed81a-0aac-4ccb-81dc-d5836af51cef" providerId="AD" clId="Web-{B94BB12D-EF08-BEE6-8F31-3220BF0B2923}"/>
    <pc:docChg chg="modSld">
      <pc:chgData name="Angie Pelletier" userId="S::anpel238@ulaval.ca::84aed81a-0aac-4ccb-81dc-d5836af51cef" providerId="AD" clId="Web-{B94BB12D-EF08-BEE6-8F31-3220BF0B2923}" dt="2020-08-16T21:19:46.841" v="1" actId="20577"/>
      <pc:docMkLst>
        <pc:docMk/>
      </pc:docMkLst>
      <pc:sldChg chg="modSp">
        <pc:chgData name="Angie Pelletier" userId="S::anpel238@ulaval.ca::84aed81a-0aac-4ccb-81dc-d5836af51cef" providerId="AD" clId="Web-{B94BB12D-EF08-BEE6-8F31-3220BF0B2923}" dt="2020-08-16T21:19:46.841" v="1" actId="20577"/>
        <pc:sldMkLst>
          <pc:docMk/>
          <pc:sldMk cId="3944487953" sldId="375"/>
        </pc:sldMkLst>
        <pc:spChg chg="mod">
          <ac:chgData name="Angie Pelletier" userId="S::anpel238@ulaval.ca::84aed81a-0aac-4ccb-81dc-d5836af51cef" providerId="AD" clId="Web-{B94BB12D-EF08-BEE6-8F31-3220BF0B2923}" dt="2020-08-16T21:19:46.841" v="1" actId="20577"/>
          <ac:spMkLst>
            <pc:docMk/>
            <pc:sldMk cId="3944487953" sldId="375"/>
            <ac:spMk id="4" creationId="{1B04A083-42DB-4F71-91EC-F47A126A0BA8}"/>
          </ac:spMkLst>
        </pc:spChg>
      </pc:sldChg>
    </pc:docChg>
  </pc:docChgLst>
  <pc:docChgLst>
    <pc:chgData name="Angie Pelletier" userId="S::anpel238@ulaval.ca::84aed81a-0aac-4ccb-81dc-d5836af51cef" providerId="AD" clId="Web-{3D4263A1-9E96-BDFC-26FA-CA8FE86415E6}"/>
    <pc:docChg chg="modSld">
      <pc:chgData name="Angie Pelletier" userId="S::anpel238@ulaval.ca::84aed81a-0aac-4ccb-81dc-d5836af51cef" providerId="AD" clId="Web-{3D4263A1-9E96-BDFC-26FA-CA8FE86415E6}" dt="2020-08-16T20:31:33.528" v="10"/>
      <pc:docMkLst>
        <pc:docMk/>
      </pc:docMkLst>
      <pc:sldChg chg="modNotes">
        <pc:chgData name="Angie Pelletier" userId="S::anpel238@ulaval.ca::84aed81a-0aac-4ccb-81dc-d5836af51cef" providerId="AD" clId="Web-{3D4263A1-9E96-BDFC-26FA-CA8FE86415E6}" dt="2020-08-16T20:31:33.528" v="10"/>
        <pc:sldMkLst>
          <pc:docMk/>
          <pc:sldMk cId="3307611963" sldId="3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D7F0E-19F0-4F73-8AAA-12769AF67639}" type="datetimeFigureOut">
              <a:rPr lang="fr-CA" smtClean="0"/>
              <a:t>2020-11-30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FB7D9-06E3-4D72-BFEB-CB0171A1C402}" type="slidenum">
              <a:rPr lang="fr-CA" smtClean="0"/>
              <a:t>‹N°›</a:t>
            </a:fld>
            <a:endParaRPr lang="fr-CA"/>
          </a:p>
        </p:txBody>
      </p:sp>
    </p:spTree>
    <p:extLst>
      <p:ext uri="{BB962C8B-B14F-4D97-AF65-F5344CB8AC3E}">
        <p14:creationId xmlns:p14="http://schemas.microsoft.com/office/powerpoint/2010/main" val="1698532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mulaireweb.ulaval.ca/reg/declaration_officielle_pour_etudes_hors_canada/fr"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mailto:immigration@reg.ulaval.c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ramq.gouv.qc.ca/fr/salle-presse/questions-reponses-nos-services-pandemi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monportail.ulaval.c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ulaval.ca/etudiants-actuels/rentre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ormulaireweb.ulaval.ca/reg/declaration_officielle_pour_etudes_hors_canada/fr"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mailto:immigration@reg.ulaval.ca"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Souhaitez la bienvenue à l’Université Laval et présentez-vous</a:t>
            </a:r>
            <a:endParaRPr lang="en-US" dirty="0"/>
          </a:p>
        </p:txBody>
      </p:sp>
      <p:sp>
        <p:nvSpPr>
          <p:cNvPr id="4" name="Slide Number Placeholder 3"/>
          <p:cNvSpPr>
            <a:spLocks noGrp="1"/>
          </p:cNvSpPr>
          <p:nvPr>
            <p:ph type="sldNum" sz="quarter" idx="5"/>
          </p:nvPr>
        </p:nvSpPr>
        <p:spPr/>
        <p:txBody>
          <a:bodyPr/>
          <a:lstStyle/>
          <a:p>
            <a:fld id="{7F9FB7D9-06E3-4D72-BFEB-CB0171A1C402}" type="slidenum">
              <a:rPr lang="fr-CA" smtClean="0"/>
              <a:t>1</a:t>
            </a:fld>
            <a:endParaRPr lang="fr-CA"/>
          </a:p>
        </p:txBody>
      </p:sp>
    </p:spTree>
    <p:extLst>
      <p:ext uri="{BB962C8B-B14F-4D97-AF65-F5344CB8AC3E}">
        <p14:creationId xmlns:p14="http://schemas.microsoft.com/office/powerpoint/2010/main" val="2759654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0" dirty="0">
                <a:solidFill>
                  <a:srgbClr val="FF0000"/>
                </a:solidFill>
              </a:rPr>
              <a:t>Une</a:t>
            </a:r>
            <a:r>
              <a:rPr lang="fr-CA" b="0" baseline="0" dirty="0">
                <a:solidFill>
                  <a:srgbClr val="FF0000"/>
                </a:solidFill>
              </a:rPr>
              <a:t> session comporte habituellement 15 semaines, mais la session d’hiver 2021 en comptera exceptionnellement 14. Il y a 3 sessions par année: l’automne, l’hiver et l’été. </a:t>
            </a:r>
          </a:p>
          <a:p>
            <a:pPr>
              <a:defRPr/>
            </a:pPr>
            <a:endParaRPr lang="fr-CA" b="0" baseline="0" dirty="0">
              <a:solidFill>
                <a:srgbClr val="FF0000"/>
              </a:solidFill>
            </a:endParaRPr>
          </a:p>
          <a:p>
            <a:pPr>
              <a:defRPr/>
            </a:pPr>
            <a:r>
              <a:rPr lang="fr-CA" dirty="0"/>
              <a:t>Une inscription à temps complet signifie que vous vous inscrivez à un minimum de 12 crédits. Cependant, la majorité des programmes de 1er cycle sont basés sur un cheminement de 15 crédits par session. </a:t>
            </a:r>
          </a:p>
          <a:p>
            <a:pPr>
              <a:defRPr/>
            </a:pPr>
            <a:endParaRPr lang="fr-CA" dirty="0"/>
          </a:p>
          <a:p>
            <a:pPr>
              <a:defRPr/>
            </a:pPr>
            <a:r>
              <a:rPr lang="fr-CA" dirty="0"/>
              <a:t>Un cours de 3</a:t>
            </a:r>
            <a:r>
              <a:rPr lang="fr-CA" baseline="0" dirty="0"/>
              <a:t> crédits représente 3 heures de classe et 6 heures de travail personnel par semaine. Ce qui signifie qu’un étudiant inscrit à 12 crédits au 1</a:t>
            </a:r>
            <a:r>
              <a:rPr lang="fr-CA" baseline="30000" dirty="0"/>
              <a:t>er</a:t>
            </a:r>
            <a:r>
              <a:rPr lang="fr-CA" baseline="0" dirty="0"/>
              <a:t> cycle étudiera en moyenne 36 heures par semaine. </a:t>
            </a:r>
          </a:p>
          <a:p>
            <a:pPr>
              <a:defRPr/>
            </a:pPr>
            <a:endParaRPr lang="fr-CA" baseline="0" dirty="0"/>
          </a:p>
          <a:p>
            <a:pPr>
              <a:defRPr/>
            </a:pPr>
            <a:r>
              <a:rPr lang="fr-CA" dirty="0"/>
              <a:t>Lors du premier cours, l’enseignant présente un plan de cours qui indique les objectifs, le contenu, la bibliographie, la ou les formules pédagogiques, le calendrier des activités, les modalités d’évaluation etc. S’il y a lieu, les modalités particulières du cours, par exemple, s’il est offert en ligne, à distance ou en formule intensive vous seront indiquées dans </a:t>
            </a:r>
            <a:r>
              <a:rPr lang="fr-CA" dirty="0" err="1"/>
              <a:t>monPortail</a:t>
            </a:r>
            <a:r>
              <a:rPr lang="fr-CA" dirty="0"/>
              <a:t>. Il est important d’en connaître les détails et d’en respecter les exigences. Le plan de cours est disponible en tout temps sur le site de cours dans </a:t>
            </a:r>
            <a:r>
              <a:rPr lang="fr-CA" dirty="0" err="1"/>
              <a:t>monPortail</a:t>
            </a:r>
            <a:r>
              <a:rPr lang="fr-CA" dirty="0"/>
              <a:t>.</a:t>
            </a:r>
            <a:endParaRPr lang="fr-CA" b="0" dirty="0">
              <a:solidFill>
                <a:srgbClr val="FF0000"/>
              </a:solidFill>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10</a:t>
            </a:fld>
            <a:endParaRPr lang="fr-CA"/>
          </a:p>
        </p:txBody>
      </p:sp>
    </p:spTree>
    <p:extLst>
      <p:ext uri="{BB962C8B-B14F-4D97-AF65-F5344CB8AC3E}">
        <p14:creationId xmlns:p14="http://schemas.microsoft.com/office/powerpoint/2010/main" val="3738129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quantité d’information diffusée dans les cours est très importante, et ce, dès le début d’une session. Les travaux et la préparation aux examens doivent être planifiés dès les premières semaines de cours. Les examens sont généralement concentrés sur deux périodes d’une semaine, l’une à la mi-session et l’autre à la fin de la session.</a:t>
            </a:r>
            <a:endParaRPr lang="fr-CA" dirty="0">
              <a:cs typeface="Calibri"/>
            </a:endParaRPr>
          </a:p>
          <a:p>
            <a:endParaRPr lang="fr-CA" dirty="0"/>
          </a:p>
          <a:p>
            <a:r>
              <a:rPr lang="fr-CA" dirty="0"/>
              <a:t>La relation entre les enseignants et les étudiants est généralement fondée sur un rapport direct et sans formalisme. Il est possible de prendre rendez-vous avec un enseignant</a:t>
            </a:r>
            <a:r>
              <a:rPr lang="fr-CA" baseline="0" dirty="0"/>
              <a:t> en se présentant à son bureau, ou encore par courriel ou par téléphone</a:t>
            </a:r>
            <a:r>
              <a:rPr lang="fr-CA" dirty="0"/>
              <a:t>. Il est fréquent de voir l’enseignant tutoyer l’étudiant et vice versa. N’y voyez rien d’inconvenant, cela fait partie des particularités de la culture québécoise.</a:t>
            </a:r>
            <a:endParaRPr lang="fr-CA" dirty="0">
              <a:cs typeface="Calibri"/>
            </a:endParaRPr>
          </a:p>
          <a:p>
            <a:endParaRPr lang="fr-CA" dirty="0"/>
          </a:p>
          <a:p>
            <a:r>
              <a:rPr lang="fr-CA" dirty="0"/>
              <a:t>Les examens s’effectuent habituellement pendant la session et il est rarement possible de faire un examen ou de remettre un travail après la date de fin de la session.</a:t>
            </a:r>
            <a:endParaRPr lang="fr-CA" dirty="0">
              <a:cs typeface="Calibri"/>
            </a:endParaRPr>
          </a:p>
          <a:p>
            <a:endParaRPr lang="fr-CA" dirty="0"/>
          </a:p>
          <a:p>
            <a:r>
              <a:rPr lang="fr-CA" dirty="0"/>
              <a:t>L’intégrité intellectuelle est une valeur fondamentale à l’Université Laval. Avoir recours au plagiat ou à la fraude au cours de vos études compromet votre intégrité en vous empêchant d’acquérir les connaissances et les habiletés que vous êtes venu chercher à l’Université et que vous devrez mettre en pratique en milieu de travail. Le plagiat se définit de plusieurs façons et prend différentes formes: s’attribuer les propos d’autrui ou s’inspirer de ses idées sans citer la source; s’approprier les contenus d’une vidéo trouvée en ligne; paraphraser de manière inadéquate; contourner les règles énoncées pour un travail ou une évaluation. Tout étudiant qui commet une infraction en matière de plagiat est passible de sanctions.</a:t>
            </a:r>
            <a:endParaRPr lang="fr-CA" dirty="0">
              <a:cs typeface="Calibri"/>
            </a:endParaRPr>
          </a:p>
          <a:p>
            <a:endParaRPr lang="fr-CA" dirty="0"/>
          </a:p>
          <a:p>
            <a:r>
              <a:rPr lang="fr-CA" dirty="0"/>
              <a:t>Vous trouverez à la librairie Coop Zone tous les manuels scolaires et recueils de textes nécessaires pour vos cours ainsi que des livres, des dictionnaires, du matériel d’artiste, des articles de papeterie, du matériel informatique, un service technique informatique et des vêtements à l'effigie de l'Université Laval. Il est également possible de vous y procurer des livres de cours usagés.</a:t>
            </a:r>
            <a:endParaRPr lang="fr-CA"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11</a:t>
            </a:fld>
            <a:endParaRPr lang="fr-CA"/>
          </a:p>
        </p:txBody>
      </p:sp>
    </p:spTree>
    <p:extLst>
      <p:ext uri="{BB962C8B-B14F-4D97-AF65-F5344CB8AC3E}">
        <p14:creationId xmlns:p14="http://schemas.microsoft.com/office/powerpoint/2010/main" val="150399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À l’Université Laval, les notes attribuées lors des activités de formation créditées s’expriment par une lettre. Chaque activité de formation (cours, stages, crédits de rédaction, etc.) est évaluée de façon spécifique à l’intérieur d’une session (automne, hiver, été) et non de façon globale au terme de l’année scolaire.</a:t>
            </a:r>
            <a:endParaRPr lang="en-US" dirty="0"/>
          </a:p>
          <a:p>
            <a:endParaRPr lang="fr-CA" dirty="0"/>
          </a:p>
          <a:p>
            <a:r>
              <a:rPr lang="fr-CA" dirty="0"/>
              <a:t>Au 1er cycle, la moyenne minimum exigée est de 2, c'est-à-dire la lettre C.</a:t>
            </a:r>
            <a:endParaRPr lang="en-US" dirty="0"/>
          </a:p>
          <a:p>
            <a:r>
              <a:rPr lang="fr-CA" dirty="0"/>
              <a:t>Tandis qu’elle est de 2,67 pour les cycles supérieurs, c'est-à-dire B-.</a:t>
            </a:r>
            <a:endParaRPr lang="en-US" dirty="0"/>
          </a:p>
          <a:p>
            <a:r>
              <a:rPr lang="fr-CA" dirty="0"/>
              <a:t>En cas de non-respect de ces seuils minimaux, l'étudiant risque l'exclusion de son programme. </a:t>
            </a:r>
            <a:endParaRPr lang="en-US" dirty="0">
              <a:cs typeface="Calibri"/>
            </a:endParaRPr>
          </a:p>
          <a:p>
            <a:r>
              <a:rPr lang="fr-CA" dirty="0"/>
              <a:t>À la fin de chacune des sessions, vous pourrez consulter vos résultats dans votre dossier </a:t>
            </a:r>
            <a:r>
              <a:rPr lang="fr-CA" dirty="0" err="1"/>
              <a:t>monPortail</a:t>
            </a:r>
            <a:r>
              <a:rPr lang="fr-CA" dirty="0"/>
              <a:t>.</a:t>
            </a:r>
            <a:endParaRPr lang="fr-CA" dirty="0">
              <a:cs typeface="Calibri"/>
            </a:endParaRPr>
          </a:p>
          <a:p>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12</a:t>
            </a:fld>
            <a:endParaRPr lang="fr-CA"/>
          </a:p>
        </p:txBody>
      </p:sp>
    </p:spTree>
    <p:extLst>
      <p:ext uri="{BB962C8B-B14F-4D97-AF65-F5344CB8AC3E}">
        <p14:creationId xmlns:p14="http://schemas.microsoft.com/office/powerpoint/2010/main" val="256843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Toutes ses dates sont indiquées sur le calendrier de l’Université qui est accessible dans le Guide pratique, dans mon Portail, sur le site web de l’Université ainsi que dans votre agenda de l’Université.</a:t>
            </a:r>
            <a:endParaRPr lang="fr-CA" b="1" dirty="0">
              <a:solidFill>
                <a:srgbClr val="FF0000"/>
              </a:solidFill>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13</a:t>
            </a:fld>
            <a:endParaRPr lang="fr-CA"/>
          </a:p>
        </p:txBody>
      </p:sp>
    </p:spTree>
    <p:extLst>
      <p:ext uri="{BB962C8B-B14F-4D97-AF65-F5344CB8AC3E}">
        <p14:creationId xmlns:p14="http://schemas.microsoft.com/office/powerpoint/2010/main" val="1256616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a:t>Même après votre inscription, vous pouvez faire des changements à votre choix de cours en suivant les instructions de votre direction de programme. Les modifications ou les abandons de cours se font selon un calendrier très strict. Vous pourriez avoir droit au remboursement des droits de scolarité et d’autres frais dépendamment de la date à laquelle vous effectuez un changement. Référez-vous</a:t>
            </a:r>
            <a:r>
              <a:rPr lang="fr-CA" baseline="0" dirty="0"/>
              <a:t> au calendrier universitaire pour connaître les dates</a:t>
            </a:r>
            <a:r>
              <a:rPr lang="fr-CA" dirty="0"/>
              <a:t> limites. </a:t>
            </a:r>
            <a:endParaRPr lang="fr-CA"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Attention! Lorsque vous abandonnez un cours, que ce soit avec ou sans remboursement, et que votre nombre total de crédits devient inférieur à 12 pour la session, vous perdez le statut d’étudiant à temps complet. Vous pourriez en subir différentes conséquences, dont la perte du droit de travailler et votre admissibilité à certaines bourses.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rgbClr val="FF0000"/>
              </a:solidFill>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14</a:t>
            </a:fld>
            <a:endParaRPr lang="fr-CA"/>
          </a:p>
        </p:txBody>
      </p:sp>
    </p:spTree>
    <p:extLst>
      <p:ext uri="{BB962C8B-B14F-4D97-AF65-F5344CB8AC3E}">
        <p14:creationId xmlns:p14="http://schemas.microsoft.com/office/powerpoint/2010/main" val="104671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a:t>P 15-16 du guide pratique</a:t>
            </a:r>
            <a:endParaRPr lang="fr-CA" b="1" dirty="0">
              <a:solidFill>
                <a:srgbClr val="FF0000"/>
              </a:solidFill>
              <a:cs typeface="Calibri"/>
            </a:endParaRPr>
          </a:p>
          <a:p>
            <a:r>
              <a:rPr lang="fr-CA" dirty="0"/>
              <a:t>En voici quelques exemples. Découvrez-les sur le site Web de l’Université Laval ou dans votre guide pratique.</a:t>
            </a:r>
            <a:endParaRPr lang="fr-CA" dirty="0">
              <a:cs typeface="Calibri"/>
            </a:endParaRPr>
          </a:p>
          <a:p>
            <a:endParaRPr lang="fr-CA" sz="1600" dirty="0">
              <a:solidFill>
                <a:srgbClr val="70AD47"/>
              </a:solidFill>
              <a:latin typeface="Overpass"/>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15</a:t>
            </a:fld>
            <a:endParaRPr lang="fr-CA"/>
          </a:p>
        </p:txBody>
      </p:sp>
    </p:spTree>
    <p:extLst>
      <p:ext uri="{BB962C8B-B14F-4D97-AF65-F5344CB8AC3E}">
        <p14:creationId xmlns:p14="http://schemas.microsoft.com/office/powerpoint/2010/main" val="280027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a:t>Nous vous recommandons fortement de passer un test de connaissance de l’anglais à l’École de langues de l’Université Laval dès le début de vos études puisqu'un niveau d'anglais est exigé dans plusieurs programmes. Ne pas répondre à cette exigence universitaire retardera la session de diplomation et entraînera de lourdes conséquences sur le renouvellement éventuel de votre statut légal au Canada.</a:t>
            </a:r>
            <a:endParaRPr lang="fr-CA"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rgbClr val="FF0000"/>
              </a:solidFill>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16</a:t>
            </a:fld>
            <a:endParaRPr lang="fr-CA"/>
          </a:p>
        </p:txBody>
      </p:sp>
    </p:spTree>
    <p:extLst>
      <p:ext uri="{BB962C8B-B14F-4D97-AF65-F5344CB8AC3E}">
        <p14:creationId xmlns:p14="http://schemas.microsoft.com/office/powerpoint/2010/main" val="2309147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17</a:t>
            </a:fld>
            <a:endParaRPr lang="fr-CA"/>
          </a:p>
        </p:txBody>
      </p:sp>
    </p:spTree>
    <p:extLst>
      <p:ext uri="{BB962C8B-B14F-4D97-AF65-F5344CB8AC3E}">
        <p14:creationId xmlns:p14="http://schemas.microsoft.com/office/powerpoint/2010/main" val="4248216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endParaRPr lang="fr-CA" dirty="0"/>
          </a:p>
          <a:p>
            <a:pPr>
              <a:defRPr/>
            </a:pPr>
            <a:r>
              <a:rPr lang="fr-CA" dirty="0"/>
              <a:t>Tous les étudiants inscrits à l'Université Laval sont automatiquement abonnés au réseau sans fil EDUROAM. Toutefois, l'accès débute habituellement 24 à 48 après le processus d'inscription. À votre arrivée sur le campus, vous pourrez tout de même vous connectez au réseau sans-fil visiteur Wi-</a:t>
            </a:r>
            <a:r>
              <a:rPr lang="fr-CA" dirty="0" err="1"/>
              <a:t>Fi_UL</a:t>
            </a:r>
            <a:r>
              <a:rPr lang="fr-CA" dirty="0"/>
              <a:t>, mais veuillez noter que celui-ci offre un accès restreint à certains sites web. Il est préférable de se connecter au réseau EDUROAM dès qu'il devient disponible.</a:t>
            </a:r>
            <a:endParaRPr lang="fr-CA" dirty="0">
              <a:cs typeface="Calibri"/>
            </a:endParaRPr>
          </a:p>
          <a:p>
            <a:pPr>
              <a:defRPr/>
            </a:pPr>
            <a:endParaRPr lang="fr-CA" dirty="0">
              <a:cs typeface="Calibri"/>
            </a:endParaRPr>
          </a:p>
          <a:p>
            <a:pPr>
              <a:defRPr/>
            </a:pPr>
            <a:r>
              <a:rPr lang="fr-CA" dirty="0">
                <a:cs typeface="Calibri"/>
              </a:rPr>
              <a:t>Pour accéder au réseau Internet sans fil, choisissez le réseau </a:t>
            </a:r>
            <a:r>
              <a:rPr lang="fr-CA" dirty="0" err="1">
                <a:cs typeface="Calibri"/>
              </a:rPr>
              <a:t>eduroam</a:t>
            </a:r>
            <a:r>
              <a:rPr lang="fr-CA" dirty="0">
                <a:cs typeface="Calibri"/>
              </a:rPr>
              <a:t> et une fenêtre de connexion s'ouvrira, inscrivez votre IDUL suivi du @ulval.ca comme identifiant, puis votre NIP comme mot de passe.</a:t>
            </a:r>
          </a:p>
          <a:p>
            <a:pPr>
              <a:defRPr/>
            </a:pPr>
            <a:endParaRPr lang="fr-CA"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19</a:t>
            </a:fld>
            <a:endParaRPr lang="fr-CA"/>
          </a:p>
        </p:txBody>
      </p:sp>
    </p:spTree>
    <p:extLst>
      <p:ext uri="{BB962C8B-B14F-4D97-AF65-F5344CB8AC3E}">
        <p14:creationId xmlns:p14="http://schemas.microsoft.com/office/powerpoint/2010/main" val="104674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err="1"/>
              <a:t>monPortail</a:t>
            </a:r>
            <a:r>
              <a:rPr lang="fr-CA" dirty="0"/>
              <a:t> est l’environnement numérique d’études de l’Université Laval. Il vous permet d’accéder à vos sites de cours, de préparer, confirmer ou modifier votre inscription et d’obtenir des informations et des services en ligne liés à votre parcours d’études.</a:t>
            </a:r>
            <a:r>
              <a:rPr lang="fr-CA" dirty="0">
                <a:cs typeface="Calibri"/>
              </a:rPr>
              <a:t> Pour y </a:t>
            </a:r>
            <a:r>
              <a:rPr lang="fr-CA" dirty="0" err="1">
                <a:cs typeface="Calibri"/>
              </a:rPr>
              <a:t>accèder</a:t>
            </a:r>
            <a:r>
              <a:rPr lang="fr-CA" dirty="0">
                <a:cs typeface="Calibri"/>
              </a:rPr>
              <a:t>, vous devez utiliser votre IDUL comme identifiant et votre NIP comme mot de passe.</a:t>
            </a: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20</a:t>
            </a:fld>
            <a:endParaRPr lang="fr-CA"/>
          </a:p>
        </p:txBody>
      </p:sp>
    </p:spTree>
    <p:extLst>
      <p:ext uri="{BB962C8B-B14F-4D97-AF65-F5344CB8AC3E}">
        <p14:creationId xmlns:p14="http://schemas.microsoft.com/office/powerpoint/2010/main" val="2946635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 dirty="0"/>
              <a:t>Certains cours pourront être offerts en présentiel. Cependant, la priorité sera donnée aux enseignements pratiques, comme les laboratoires ou ateliers qui exigent une présence physique. Des communications de vos directions de programmes vous ont été acheminées ou vous seront acheminées afin de vous donner plus de détails à ce sujet.</a:t>
            </a:r>
            <a:endParaRPr lang="fr-CA" dirty="0">
              <a:cs typeface="Calibri"/>
            </a:endParaRPr>
          </a:p>
          <a:p>
            <a:endParaRPr lang="en-US" dirty="0">
              <a:cs typeface="+mn-lt"/>
            </a:endParaRPr>
          </a:p>
          <a:p>
            <a:r>
              <a:rPr lang="fr" dirty="0"/>
              <a:t>Il est primordial de compléter votre quarantaine obligatoire et d’en respecter toutes les conditions, sous peine d’amendes et de sanctions sévères. Suivi</a:t>
            </a:r>
            <a:r>
              <a:rPr lang="fr" baseline="0" dirty="0"/>
              <a:t> téléphonique: 1 appel premier 24h, un deuxième pendant la quarantaine.</a:t>
            </a:r>
            <a:br>
              <a:rPr lang="en-US" dirty="0">
                <a:cs typeface="+mn-lt"/>
              </a:rPr>
            </a:br>
            <a:endParaRPr lang="en-US" dirty="0">
              <a:cs typeface="Calibri"/>
            </a:endParaRPr>
          </a:p>
          <a:p>
            <a:r>
              <a:rPr lang="fr" dirty="0"/>
              <a:t>La situation évoluera au fil des semaines au regard des directives de la Direction de la santé publique. En tout temps, vous devrez respecter les consignes de santé publique sous peine de sanctions sévères. Actuellement, le port du masque est obligatoire dans les espaces intérieurs publics, comme dans les pavillons du campus et dans les autobus. </a:t>
            </a:r>
          </a:p>
          <a:p>
            <a:endParaRPr lang="fr" dirty="0">
              <a:cs typeface="Calibri"/>
            </a:endParaRPr>
          </a:p>
          <a:p>
            <a:r>
              <a:rPr lang="fr-CA" sz="1200" b="1" i="0" kern="1200" dirty="0">
                <a:solidFill>
                  <a:schemeClr val="tx1"/>
                </a:solidFill>
                <a:effectLst/>
                <a:latin typeface="+mn-lt"/>
                <a:ea typeface="+mn-ea"/>
                <a:cs typeface="+mn-cs"/>
              </a:rPr>
              <a:t>Étudiants à distance hors Canada</a:t>
            </a:r>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Étant donné le contexte actuel, beaucoup d’étudiants étrangers choisiront de commencer leur programme d’études à distance hors Canada à l’automne 2020. Afin d’identifier les étudiants à distance hors Canada, la procédure habituelle s’appliquera : une </a:t>
            </a:r>
            <a:r>
              <a:rPr lang="fr-CA" sz="1200" b="0" i="0" u="sng" kern="1200" dirty="0">
                <a:solidFill>
                  <a:schemeClr val="tx1"/>
                </a:solidFill>
                <a:effectLst/>
                <a:latin typeface="+mn-lt"/>
                <a:ea typeface="+mn-ea"/>
                <a:cs typeface="+mn-cs"/>
                <a:hlinkClick r:id="rId3"/>
              </a:rPr>
              <a:t>Déclaration officielle pour études hors Canada</a:t>
            </a:r>
            <a:r>
              <a:rPr lang="fr-CA" sz="1200" b="0" i="0" kern="1200" dirty="0">
                <a:solidFill>
                  <a:schemeClr val="tx1"/>
                </a:solidFill>
                <a:effectLst/>
                <a:latin typeface="+mn-lt"/>
                <a:ea typeface="+mn-ea"/>
                <a:cs typeface="+mn-cs"/>
              </a:rPr>
              <a:t> (anciennement REG-500) devra être remplie en ligne par l’étudiant, transmise à la direction de programme pour approbation et acheminée à </a:t>
            </a:r>
            <a:r>
              <a:rPr lang="fr-CA" sz="1200" b="0" i="0" u="sng" kern="1200" dirty="0">
                <a:solidFill>
                  <a:schemeClr val="tx1"/>
                </a:solidFill>
                <a:effectLst/>
                <a:latin typeface="+mn-lt"/>
                <a:ea typeface="+mn-ea"/>
                <a:cs typeface="+mn-cs"/>
                <a:hlinkClick r:id="rId4"/>
              </a:rPr>
              <a:t>immigration@reg.ulaval.ca</a:t>
            </a:r>
            <a:r>
              <a:rPr lang="fr-CA" sz="1200" b="0" i="0" kern="1200" dirty="0">
                <a:solidFill>
                  <a:schemeClr val="tx1"/>
                </a:solidFill>
                <a:effectLst/>
                <a:latin typeface="+mn-lt"/>
                <a:ea typeface="+mn-ea"/>
                <a:cs typeface="+mn-cs"/>
              </a:rPr>
              <a:t>. Les étudiants sont avisés de cette procédure par courriel après avoir procédé à une inscription. </a:t>
            </a:r>
          </a:p>
          <a:p>
            <a:endParaRPr lang="fr"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a:t>
            </a:fld>
            <a:endParaRPr lang="fr-CA"/>
          </a:p>
        </p:txBody>
      </p:sp>
    </p:spTree>
    <p:extLst>
      <p:ext uri="{BB962C8B-B14F-4D97-AF65-F5344CB8AC3E}">
        <p14:creationId xmlns:p14="http://schemas.microsoft.com/office/powerpoint/2010/main" val="111793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a:cs typeface="Calibri"/>
              </a:rPr>
              <a:t>En vous connectant sur la plateforme, vous serez amené au tableau de bord</a:t>
            </a:r>
            <a:r>
              <a:rPr lang="fr-CA" dirty="0"/>
              <a:t>. Vous y trouverez les sites des cours auxquels vous êtes inscrits – que ceux-ci soient à distance ou en classe – des outils d’appui à la réussite ainsi que des outils de communication facilitant le travail collaboratif et les interactions avec l’enseignant et les autres étudiants. Vous pourrez accéder à votre dossier étudiant et à différents services en ligne tels que l’inscription aux cours ou la commande d’attestation d’inscription, nous verrons dans les prochaines diapositives comment accéder à ces services. </a:t>
            </a:r>
            <a:r>
              <a:rPr lang="fr-CA" dirty="0" err="1"/>
              <a:t>monPortail</a:t>
            </a:r>
            <a:r>
              <a:rPr lang="fr-CA" dirty="0"/>
              <a:t> comprend également le service de courriel de l’Université, une zone de messages importants liés aux études et un calendrier personnalisé affichant entre autres les plages horaires de vos cours ainsi que les dates des examens et de remise des travaux. </a:t>
            </a:r>
            <a:endParaRPr lang="fr-CA" b="1"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21</a:t>
            </a:fld>
            <a:endParaRPr lang="fr-CA"/>
          </a:p>
        </p:txBody>
      </p:sp>
    </p:spTree>
    <p:extLst>
      <p:ext uri="{BB962C8B-B14F-4D97-AF65-F5344CB8AC3E}">
        <p14:creationId xmlns:p14="http://schemas.microsoft.com/office/powerpoint/2010/main" val="1366224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a:cs typeface="Calibri"/>
              </a:rPr>
              <a:t>Dans la section 'Études' vous trouverez les détails de votre admission, l'inscription aux cours, les sites de cours, votre rapport de cheminement et votre relevé de notes non officiel.</a:t>
            </a:r>
            <a:endParaRPr lang="fr-CA"/>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22</a:t>
            </a:fld>
            <a:endParaRPr lang="fr-CA"/>
          </a:p>
        </p:txBody>
      </p:sp>
    </p:spTree>
    <p:extLst>
      <p:ext uri="{BB962C8B-B14F-4D97-AF65-F5344CB8AC3E}">
        <p14:creationId xmlns:p14="http://schemas.microsoft.com/office/powerpoint/2010/main" val="3281132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a:cs typeface="Calibri"/>
              </a:rPr>
              <a:t>Dans les sites de cours, accessibles par la section cours ou par le tableau de bord, vous pourrez:</a:t>
            </a:r>
          </a:p>
          <a:p>
            <a:pPr marL="171450" indent="-171450">
              <a:buFont typeface="Arial"/>
              <a:buChar char="•"/>
              <a:defRPr/>
            </a:pPr>
            <a:r>
              <a:rPr lang="fr-CA" dirty="0"/>
              <a:t>Consulter le plan de cours, les fichiers et documents déposés par votre enseignant;</a:t>
            </a:r>
            <a:endParaRPr lang="fr-CA" dirty="0">
              <a:cs typeface="Calibri"/>
            </a:endParaRPr>
          </a:p>
          <a:p>
            <a:pPr marL="171450" indent="-171450">
              <a:buFont typeface="Arial"/>
              <a:buChar char="•"/>
              <a:defRPr/>
            </a:pPr>
            <a:r>
              <a:rPr lang="fr-CA" dirty="0"/>
              <a:t>Communiquer avec votre enseignant et les autres étudiants à l’aide d’outils comme le forum ou le courriel;</a:t>
            </a:r>
            <a:endParaRPr lang="fr-CA" dirty="0">
              <a:cs typeface="Calibri" panose="020F0502020204030204"/>
            </a:endParaRPr>
          </a:p>
          <a:p>
            <a:pPr marL="171450" indent="-171450">
              <a:buFont typeface="Arial"/>
              <a:buChar char="•"/>
              <a:defRPr/>
            </a:pPr>
            <a:r>
              <a:rPr lang="fr-CA" dirty="0"/>
              <a:t>Créer et gérer des équipes de travail, déposer vos travaux numériques dans une boîte de dépôt et consulter vos résultats dans la section Évaluations et résultats.</a:t>
            </a:r>
            <a:endParaRPr lang="fr-CA" dirty="0">
              <a:cs typeface="Calibri"/>
            </a:endParaRPr>
          </a:p>
          <a:p>
            <a:pPr>
              <a:defRPr/>
            </a:pPr>
            <a:endParaRPr lang="fr-CA" dirty="0">
              <a:cs typeface="Calibri"/>
            </a:endParaRPr>
          </a:p>
          <a:p>
            <a:pPr>
              <a:defRPr/>
            </a:pPr>
            <a:r>
              <a:rPr lang="fr-CA" b="1" dirty="0"/>
              <a:t>Puisque la session aura lieu à distance, il est fort probable que vous aillez recours à d'autres plateformes (Zoom, Teams (accessible dans la suite Office), ou autres) pour assister aux cours, les professeurs vous donnerons plus de détails à ce sujet et vous ferons parvenir les instructions pour vous y connecter.</a:t>
            </a:r>
            <a:endParaRPr lang="fr-CA" dirty="0"/>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23</a:t>
            </a:fld>
            <a:endParaRPr lang="fr-CA"/>
          </a:p>
        </p:txBody>
      </p:sp>
    </p:spTree>
    <p:extLst>
      <p:ext uri="{BB962C8B-B14F-4D97-AF65-F5344CB8AC3E}">
        <p14:creationId xmlns:p14="http://schemas.microsoft.com/office/powerpoint/2010/main" val="3248593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a:t>La section </a:t>
            </a:r>
            <a:r>
              <a:rPr lang="fr-CA" b="1" dirty="0"/>
              <a:t>Documents officiels </a:t>
            </a:r>
            <a:r>
              <a:rPr lang="fr-CA" dirty="0"/>
              <a:t>présente les fonctionnalités liées à la commande de documents officiels émis par le Bureau du registraire : Carte d’identité, Attestation d’inscription et Relevé de notes.</a:t>
            </a:r>
            <a:endParaRPr lang="en-US" dirty="0">
              <a:cs typeface="Calibri" panose="020F0502020204030204"/>
            </a:endParaRPr>
          </a:p>
          <a:p>
            <a:pPr>
              <a:defRPr/>
            </a:pPr>
            <a:endParaRPr lang="fr-CA" dirty="0">
              <a:cs typeface="Calibri"/>
            </a:endParaRPr>
          </a:p>
          <a:p>
            <a:pPr>
              <a:defRPr/>
            </a:pPr>
            <a:r>
              <a:rPr lang="fr-CA" b="1" dirty="0"/>
              <a:t>Dû à la situation actuelle ainsi qu'à la visée de développement durable de l'Université, la carte d'identité sera strictement virtuelle cet automne. Elle devra être présentée sur un appareil électronique, des détails quand à la procédure pour obtenir et utiliser la carte virtuelle vous serons communiqué dans votre séance d’accueil.</a:t>
            </a:r>
            <a:endParaRPr lang="en-US" dirty="0"/>
          </a:p>
          <a:p>
            <a:pPr>
              <a:defRPr/>
            </a:pPr>
            <a:endParaRPr lang="fr-CA"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24</a:t>
            </a:fld>
            <a:endParaRPr lang="fr-CA"/>
          </a:p>
        </p:txBody>
      </p:sp>
    </p:spTree>
    <p:extLst>
      <p:ext uri="{BB962C8B-B14F-4D97-AF65-F5344CB8AC3E}">
        <p14:creationId xmlns:p14="http://schemas.microsoft.com/office/powerpoint/2010/main" val="865935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dirty="0"/>
              <a:t>Dans la section emplois et stages, vous trouverez un service de placement en ligne vous permettant de publié votre profil professionnel et de le rendre accessible à une banque d'employeurs potentiels. </a:t>
            </a:r>
            <a:endParaRPr lang="en-US" dirty="0"/>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25</a:t>
            </a:fld>
            <a:endParaRPr lang="fr-CA"/>
          </a:p>
        </p:txBody>
      </p:sp>
    </p:spTree>
    <p:extLst>
      <p:ext uri="{BB962C8B-B14F-4D97-AF65-F5344CB8AC3E}">
        <p14:creationId xmlns:p14="http://schemas.microsoft.com/office/powerpoint/2010/main" val="4102269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a:t>La section </a:t>
            </a:r>
            <a:r>
              <a:rPr lang="fr-CA" b="1" dirty="0"/>
              <a:t>Services</a:t>
            </a:r>
            <a:r>
              <a:rPr lang="fr-CA" dirty="0"/>
              <a:t> présente les fonctionnalités liées aux différents services offerts par l’entremise de </a:t>
            </a:r>
            <a:r>
              <a:rPr lang="fr-CA" dirty="0" err="1"/>
              <a:t>monPortail</a:t>
            </a:r>
            <a:r>
              <a:rPr lang="fr-CA" dirty="0"/>
              <a:t> tel que le Laissez-passer universitaire (LPU) et l'Impression libre-service.</a:t>
            </a:r>
            <a:endParaRPr lang="en-US" dirty="0">
              <a:cs typeface="Calibri" panose="020F0502020204030204"/>
            </a:endParaRPr>
          </a:p>
          <a:p>
            <a:pPr>
              <a:defRPr/>
            </a:pPr>
            <a:endParaRPr lang="fr-CA" dirty="0">
              <a:cs typeface="Calibri"/>
            </a:endParaRPr>
          </a:p>
          <a:p>
            <a:pPr>
              <a:defRPr/>
            </a:pPr>
            <a:r>
              <a:rPr lang="fr-CA" dirty="0"/>
              <a:t>Le système d’impression libre-service permet d’</a:t>
            </a:r>
            <a:r>
              <a:rPr lang="fr-CA" b="1" dirty="0"/>
              <a:t>imprimer, numériser et photocopier</a:t>
            </a:r>
            <a:r>
              <a:rPr lang="fr-CA" dirty="0"/>
              <a:t> sur une soixantaine d’imprimantes multifonctions noir et blanc ou couleur localisées dans 20 pavillons.</a:t>
            </a:r>
            <a:endParaRPr lang="fr-CA" dirty="0">
              <a:cs typeface="Calibri"/>
            </a:endParaRPr>
          </a:p>
          <a:p>
            <a:pPr>
              <a:defRPr/>
            </a:pPr>
            <a:endParaRPr lang="fr-CA" dirty="0">
              <a:cs typeface="Calibri"/>
            </a:endParaRPr>
          </a:p>
          <a:p>
            <a:pPr>
              <a:defRPr/>
            </a:pPr>
            <a:endParaRPr lang="fr-CA"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26</a:t>
            </a:fld>
            <a:endParaRPr lang="fr-CA"/>
          </a:p>
        </p:txBody>
      </p:sp>
    </p:spTree>
    <p:extLst>
      <p:ext uri="{BB962C8B-B14F-4D97-AF65-F5344CB8AC3E}">
        <p14:creationId xmlns:p14="http://schemas.microsoft.com/office/powerpoint/2010/main" val="2933540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a:cs typeface="Calibri"/>
              </a:rPr>
              <a:t>Capsule: </a:t>
            </a:r>
            <a:r>
              <a:rPr lang="fr-CA"/>
              <a:t>portail qui vous permet de gérer votre admission et de consulter les renseignements liés à votre dossier et à votre cheminement. Il est progressivement remplacé par monPortail. N'oubliez pas d'y faire votre changement d'adresse.</a:t>
            </a:r>
            <a:endParaRPr lang="fr-CA" dirty="0">
              <a:cs typeface="Calibri"/>
            </a:endParaRPr>
          </a:p>
          <a:p>
            <a:pPr>
              <a:defRPr/>
            </a:pPr>
            <a:endParaRPr lang="fr-CA" dirty="0">
              <a:cs typeface="Calibri"/>
            </a:endParaRPr>
          </a:p>
          <a:p>
            <a:pPr>
              <a:defRPr/>
            </a:pPr>
            <a:r>
              <a:rPr lang="fr-CA" b="1">
                <a:cs typeface="Calibri"/>
              </a:rPr>
              <a:t>Courrriel</a:t>
            </a:r>
            <a:r>
              <a:rPr lang="fr-CA">
                <a:cs typeface="Calibri"/>
              </a:rPr>
              <a:t>: </a:t>
            </a:r>
            <a:r>
              <a:rPr lang="fr-CA"/>
              <a:t>Dès le dépôt de votre offre d’admission à l’Université Laval, une adresse courriel personnalisée vous a été attribuée. Toutes les communications provenant des facultés, professeurs, associations étudiantes, services de l’Université Laval, etc., vous parviendront à cette adresse. Vous pouvez y accéder en visitant monPortail. </a:t>
            </a:r>
            <a:endParaRPr lang="fr-CA" b="1">
              <a:cs typeface="Calibri"/>
            </a:endParaRPr>
          </a:p>
          <a:p>
            <a:pPr>
              <a:defRPr/>
            </a:pPr>
            <a:endParaRPr lang="fr-CA"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27</a:t>
            </a:fld>
            <a:endParaRPr lang="fr-CA"/>
          </a:p>
        </p:txBody>
      </p:sp>
    </p:spTree>
    <p:extLst>
      <p:ext uri="{BB962C8B-B14F-4D97-AF65-F5344CB8AC3E}">
        <p14:creationId xmlns:p14="http://schemas.microsoft.com/office/powerpoint/2010/main" val="2958684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dirty="0"/>
              <a:t>La boîte courriel</a:t>
            </a:r>
            <a:r>
              <a:rPr lang="fr-CA" b="1" baseline="0" dirty="0"/>
              <a:t> se retrouve maintenant sur </a:t>
            </a:r>
            <a:r>
              <a:rPr lang="fr-CA" b="1" dirty="0"/>
              <a:t>la plateforme intégrée Office 365, par laquelle vous pourrez</a:t>
            </a:r>
            <a:r>
              <a:rPr lang="fr-CA" b="1" baseline="0" dirty="0"/>
              <a:t> également avoir accès</a:t>
            </a:r>
            <a:r>
              <a:rPr lang="fr-CA" b="1" dirty="0"/>
              <a:t> à toute la suite Office. Il vous sera possible de garder vos travaux scolaires dans la plateforme et d'y accéder de n'importe quel ordinateur ou appareil électronique. </a:t>
            </a:r>
            <a:endParaRPr lang="fr-CA" dirty="0">
              <a:cs typeface="Calibri"/>
            </a:endParaRPr>
          </a:p>
          <a:p>
            <a:pPr>
              <a:defRPr/>
            </a:pPr>
            <a:endParaRPr lang="fr-CA"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28</a:t>
            </a:fld>
            <a:endParaRPr lang="fr-CA"/>
          </a:p>
        </p:txBody>
      </p:sp>
    </p:spTree>
    <p:extLst>
      <p:ext uri="{BB962C8B-B14F-4D97-AF65-F5344CB8AC3E}">
        <p14:creationId xmlns:p14="http://schemas.microsoft.com/office/powerpoint/2010/main" val="3893496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dirty="0"/>
              <a:t>Finalement, vous trouverez une page 'Étudiants actuels' sur le site web de l’Université Laval qui rassemble des liens utiles pour accéder aux différents outils web. </a:t>
            </a:r>
            <a:r>
              <a:rPr lang="fr-CA" b="1" dirty="0"/>
              <a:t>Vous y trouverez également un onglet COVID pour vous tenir au courant de la situation en temps réel et vous informez des impacts possible sur vos études et votre fréquentation du campus.</a:t>
            </a:r>
            <a:endParaRPr lang="fr-CA" dirty="0"/>
          </a:p>
          <a:p>
            <a:pPr>
              <a:defRPr/>
            </a:pPr>
            <a:endParaRPr lang="fr-CA" b="1" dirty="0">
              <a:cs typeface="Calibri"/>
            </a:endParaRPr>
          </a:p>
          <a:p>
            <a:pPr>
              <a:defRPr/>
            </a:pPr>
            <a:endParaRPr lang="fr-CA" dirty="0">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29</a:t>
            </a:fld>
            <a:endParaRPr lang="fr-CA"/>
          </a:p>
        </p:txBody>
      </p:sp>
    </p:spTree>
    <p:extLst>
      <p:ext uri="{BB962C8B-B14F-4D97-AF65-F5344CB8AC3E}">
        <p14:creationId xmlns:p14="http://schemas.microsoft.com/office/powerpoint/2010/main" val="829603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endParaRPr lang="fr-CA" b="1" dirty="0">
              <a:cs typeface="Calibri"/>
            </a:endParaRPr>
          </a:p>
          <a:p>
            <a:pPr>
              <a:defRPr/>
            </a:pPr>
            <a:r>
              <a:rPr lang="fr-CA" dirty="0">
                <a:cs typeface="Calibri"/>
              </a:rPr>
              <a:t>https://www.aide.ulaval.ca/apprentissage-et-reussite/presentation/</a:t>
            </a: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30</a:t>
            </a:fld>
            <a:endParaRPr lang="fr-CA"/>
          </a:p>
        </p:txBody>
      </p:sp>
    </p:spTree>
    <p:extLst>
      <p:ext uri="{BB962C8B-B14F-4D97-AF65-F5344CB8AC3E}">
        <p14:creationId xmlns:p14="http://schemas.microsoft.com/office/powerpoint/2010/main" val="82960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 séance dure environ 1h et sera répartie en 6 sections. Gardez vos questions pour la fin de la présentation, ce après quoi nous tiendrons une période pour y répondre.</a:t>
            </a:r>
            <a:endParaRPr lang="fr-CA" b="1" dirty="0">
              <a:cs typeface="Calibri"/>
            </a:endParaRPr>
          </a:p>
          <a:p>
            <a:r>
              <a:rPr lang="fr-CA" dirty="0"/>
              <a:t>Présenter le Guide pratique :  </a:t>
            </a:r>
            <a:r>
              <a:rPr lang="fr-CA" b="1" dirty="0"/>
              <a:t>vous le trouverez en ligne sur le site du BVE, dans l'onglet étudiants étrangers puis Guide pratique. Au fils de la présentation, je vous indiquerai dans quelle section du Guide retrouvée les informations. Une version PDF du PPT sera également mise à votre disposition pour référence future.</a:t>
            </a:r>
            <a:endParaRPr lang="en-US" dirty="0"/>
          </a:p>
        </p:txBody>
      </p:sp>
      <p:sp>
        <p:nvSpPr>
          <p:cNvPr id="4" name="Slide Number Placeholder 3"/>
          <p:cNvSpPr>
            <a:spLocks noGrp="1"/>
          </p:cNvSpPr>
          <p:nvPr>
            <p:ph type="sldNum" sz="quarter" idx="5"/>
          </p:nvPr>
        </p:nvSpPr>
        <p:spPr/>
        <p:txBody>
          <a:bodyPr/>
          <a:lstStyle/>
          <a:p>
            <a:fld id="{7F9FB7D9-06E3-4D72-BFEB-CB0171A1C402}" type="slidenum">
              <a:rPr lang="fr-CA" smtClean="0"/>
              <a:t>3</a:t>
            </a:fld>
            <a:endParaRPr lang="fr-CA"/>
          </a:p>
        </p:txBody>
      </p:sp>
    </p:spTree>
    <p:extLst>
      <p:ext uri="{BB962C8B-B14F-4D97-AF65-F5344CB8AC3E}">
        <p14:creationId xmlns:p14="http://schemas.microsoft.com/office/powerpoint/2010/main" val="1182945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31</a:t>
            </a:fld>
            <a:endParaRPr lang="fr-CA"/>
          </a:p>
        </p:txBody>
      </p:sp>
    </p:spTree>
    <p:extLst>
      <p:ext uri="{BB962C8B-B14F-4D97-AF65-F5344CB8AC3E}">
        <p14:creationId xmlns:p14="http://schemas.microsoft.com/office/powerpoint/2010/main" val="2475031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u="none" strike="noStrike" dirty="0">
                <a:solidFill>
                  <a:srgbClr val="000000"/>
                </a:solidFill>
                <a:effectLst/>
                <a:latin typeface="Calibri" panose="020F0502020204030204" pitchFamily="34" charset="0"/>
              </a:rPr>
              <a:t>L'adhésion ne concerne pas les étudiants qui ne se déplaceront pas au Canada, on ne vous facturera pas les frais si vous êtes dans votre pays d’origine pendant la session </a:t>
            </a:r>
            <a:r>
              <a:rPr lang="fr-CA" sz="1800" b="1" i="0" u="none" strike="noStrike" dirty="0" err="1">
                <a:solidFill>
                  <a:srgbClr val="000000"/>
                </a:solidFill>
                <a:effectLst/>
                <a:latin typeface="Calibri" panose="020F0502020204030204" pitchFamily="34" charset="0"/>
              </a:rPr>
              <a:t>courrante</a:t>
            </a:r>
            <a:r>
              <a:rPr lang="fr-CA" sz="1800" b="1" i="0" u="none" strike="noStrike" dirty="0">
                <a:solidFill>
                  <a:srgbClr val="000000"/>
                </a:solidFill>
                <a:effectLst/>
                <a:latin typeface="Calibri" panose="020F0502020204030204" pitchFamily="34" charset="0"/>
              </a:rPr>
              <a:t>.</a:t>
            </a:r>
            <a:endParaRPr lang="fr-CA" b="0" i="0" dirty="0">
              <a:effectLst/>
            </a:endParaRPr>
          </a:p>
          <a:p>
            <a:pPr algn="l" rtl="0" fontAlgn="base"/>
            <a:r>
              <a:rPr lang="fr-CA" sz="1800" b="1" i="0" u="none" strike="noStrike" dirty="0">
                <a:solidFill>
                  <a:srgbClr val="000000"/>
                </a:solidFill>
                <a:effectLst/>
                <a:latin typeface="Calibri" panose="020F0502020204030204" pitchFamily="34" charset="0"/>
              </a:rPr>
              <a:t>Pour la session d'automne 2020, la protection est en vigueur dès le 1er août.</a:t>
            </a:r>
            <a:r>
              <a:rPr lang="fr-CA" sz="1800" b="0" i="0" dirty="0">
                <a:effectLst/>
                <a:latin typeface="Calibri" panose="020F0502020204030204" pitchFamily="34" charset="0"/>
              </a:rPr>
              <a:t>​</a:t>
            </a:r>
            <a:endParaRPr lang="fr-CA" b="0" i="0" dirty="0">
              <a:effectLst/>
            </a:endParaRPr>
          </a:p>
          <a:p>
            <a:pPr algn="l" rtl="0" fontAlgn="base"/>
            <a:r>
              <a:rPr lang="fr-CA" sz="1800" b="1" i="0" u="none" strike="noStrike" dirty="0">
                <a:solidFill>
                  <a:srgbClr val="000000"/>
                </a:solidFill>
                <a:effectLst/>
                <a:latin typeface="Calibri" panose="020F0502020204030204" pitchFamily="34" charset="0"/>
              </a:rPr>
              <a:t>Carte d’adhérent: aucune remise ni envoyé par courriel puisque </a:t>
            </a:r>
            <a:r>
              <a:rPr lang="fr-CA" sz="1800" b="1" i="0" u="none" strike="noStrike" dirty="0" err="1">
                <a:solidFill>
                  <a:srgbClr val="000000"/>
                </a:solidFill>
                <a:effectLst/>
                <a:latin typeface="Calibri" panose="020F0502020204030204" pitchFamily="34" charset="0"/>
              </a:rPr>
              <a:t>Desj</a:t>
            </a:r>
            <a:r>
              <a:rPr lang="fr-CA" sz="1800" b="1" i="0" u="none" strike="noStrike" dirty="0">
                <a:solidFill>
                  <a:srgbClr val="000000"/>
                </a:solidFill>
                <a:effectLst/>
                <a:latin typeface="Calibri" panose="020F0502020204030204" pitchFamily="34" charset="0"/>
              </a:rPr>
              <a:t> ne les fournira pas au Bureau du Reg., les étudiants doivent contacter le services à la clientèle DESJ pour obtenir un certificat.</a:t>
            </a:r>
            <a:r>
              <a:rPr lang="fr-CA" sz="1800" b="0" i="0" dirty="0">
                <a:effectLst/>
                <a:latin typeface="Calibri" panose="020F0502020204030204" pitchFamily="34" charset="0"/>
              </a:rPr>
              <a:t>​</a:t>
            </a:r>
            <a:endParaRPr lang="fr-CA" b="0" i="0" dirty="0">
              <a:effectLst/>
            </a:endParaRPr>
          </a:p>
          <a:p>
            <a:pPr algn="l" rtl="0" fontAlgn="base"/>
            <a:r>
              <a:rPr lang="fr-CA" sz="1800" b="1" i="0" u="none" strike="noStrike" dirty="0">
                <a:solidFill>
                  <a:srgbClr val="000000"/>
                </a:solidFill>
                <a:effectLst/>
                <a:latin typeface="Calibri" panose="020F0502020204030204" pitchFamily="34" charset="0"/>
              </a:rPr>
              <a:t>Consultez la page </a:t>
            </a:r>
            <a:r>
              <a:rPr lang="fr-CA" sz="1800" b="1" i="0" u="none" strike="noStrike" dirty="0" err="1">
                <a:solidFill>
                  <a:srgbClr val="000000"/>
                </a:solidFill>
                <a:effectLst/>
                <a:latin typeface="Calibri" panose="020F0502020204030204" pitchFamily="34" charset="0"/>
              </a:rPr>
              <a:t>covid</a:t>
            </a:r>
            <a:r>
              <a:rPr lang="fr-CA" sz="1800" b="1" i="0" u="none" strike="noStrike" dirty="0">
                <a:solidFill>
                  <a:srgbClr val="000000"/>
                </a:solidFill>
                <a:effectLst/>
                <a:latin typeface="Calibri" panose="020F0502020204030204" pitchFamily="34" charset="0"/>
              </a:rPr>
              <a:t> étudiants étrangers et les avis du site web de Desjardins pour plus d'informations.</a:t>
            </a:r>
            <a:r>
              <a:rPr lang="en-US" sz="1800" b="0" i="0" dirty="0">
                <a:effectLst/>
                <a:latin typeface="Calibri" panose="020F0502020204030204" pitchFamily="34" charset="0"/>
              </a:rPr>
              <a:t>​</a:t>
            </a:r>
            <a:endParaRPr lang="en-US" b="0" i="0" dirty="0">
              <a:effectLst/>
            </a:endParaRPr>
          </a:p>
          <a:p>
            <a:pPr algn="l" rtl="0" fontAlgn="base"/>
            <a:r>
              <a:rPr lang="fr-CA" sz="1800" b="1" i="0" u="none" strike="noStrike" dirty="0">
                <a:solidFill>
                  <a:srgbClr val="000000"/>
                </a:solidFill>
                <a:effectLst/>
                <a:latin typeface="Calibri" panose="020F0502020204030204" pitchFamily="34" charset="0"/>
              </a:rPr>
              <a:t> **https://www.ulaval.ca/international/immigration/impacts-de-la-covid-19-sur-les-etudiants-etrangers </a:t>
            </a:r>
            <a:r>
              <a:rPr lang="fr-CA" sz="1800" b="0" i="0" dirty="0">
                <a:effectLst/>
                <a:latin typeface="Calibri" panose="020F0502020204030204" pitchFamily="34" charset="0"/>
              </a:rPr>
              <a:t>​</a:t>
            </a:r>
            <a:endParaRPr lang="fr-CA"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32</a:t>
            </a:fld>
            <a:endParaRPr lang="fr-CA"/>
          </a:p>
        </p:txBody>
      </p:sp>
    </p:spTree>
    <p:extLst>
      <p:ext uri="{BB962C8B-B14F-4D97-AF65-F5344CB8AC3E}">
        <p14:creationId xmlns:p14="http://schemas.microsoft.com/office/powerpoint/2010/main" val="3346852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u="none" strike="noStrike" dirty="0">
                <a:solidFill>
                  <a:srgbClr val="000000"/>
                </a:solidFill>
                <a:effectLst/>
                <a:latin typeface="Calibri" panose="020F0502020204030204" pitchFamily="34" charset="0"/>
              </a:rPr>
              <a:t>*Ne vous présentez pas sans RDV au bureau de la RAMQ, vous serez refusé. Pour obtenir le service de la RAMQ, il faut actuellement un rendez-vous pour obtenir votre formulaire, il faut téléphoner d'abord. Consultez la FAQ de la RAMQ pour plus d'informations </a:t>
            </a:r>
            <a:r>
              <a:rPr lang="fr-CA" sz="1800" b="0" i="0" u="sng" strike="noStrike" dirty="0">
                <a:solidFill>
                  <a:srgbClr val="0000FF"/>
                </a:solidFill>
                <a:effectLst/>
                <a:latin typeface="Calibri" panose="020F0502020204030204" pitchFamily="34" charset="0"/>
                <a:hlinkClick r:id="rId3"/>
              </a:rPr>
              <a:t>https://www.ramq.gouv.qc.ca/fr/salle-presse/questions-reponses-nos-services-pandemie</a:t>
            </a:r>
            <a:r>
              <a:rPr lang="fr-CA" sz="1800" b="0" i="0" u="none" strike="noStrike" dirty="0">
                <a:solidFill>
                  <a:srgbClr val="000000"/>
                </a:solidFill>
                <a:effectLst/>
                <a:latin typeface="Calibri" panose="020F0502020204030204" pitchFamily="34" charset="0"/>
              </a:rPr>
              <a:t> </a:t>
            </a:r>
            <a:r>
              <a:rPr lang="fr-CA" sz="1800" b="0" i="0" dirty="0">
                <a:effectLst/>
                <a:latin typeface="Calibri" panose="020F0502020204030204" pitchFamily="34" charset="0"/>
              </a:rPr>
              <a:t>​</a:t>
            </a:r>
            <a:endParaRPr lang="fr-CA" b="0" i="0" dirty="0">
              <a:effectLst/>
            </a:endParaRPr>
          </a:p>
          <a:p>
            <a:pPr algn="l" rtl="0" fontAlgn="base"/>
            <a:r>
              <a:rPr lang="fr-CA" sz="1800" b="0" i="1" u="none" strike="noStrike" dirty="0">
                <a:solidFill>
                  <a:srgbClr val="000000"/>
                </a:solidFill>
                <a:effectLst/>
                <a:latin typeface="Calibri" panose="020F0502020204030204" pitchFamily="34" charset="0"/>
              </a:rPr>
              <a:t>{Pour votre information, ils n’ont pas besoin de faire l’attente au registraire pour aller porter la lettre de la RAMQ, ils peuvent la laisse dans un tiroir à cette fin à l’entrée de la salle d’attente à gauche. Attention, bien identifier la lettre avec leur NI et leur nom complet avant de la déposer.} **</a:t>
            </a:r>
            <a:r>
              <a:rPr lang="fr-CA" sz="1800" b="1" i="1" u="none" strike="noStrike" dirty="0">
                <a:solidFill>
                  <a:srgbClr val="000000"/>
                </a:solidFill>
                <a:effectLst/>
                <a:latin typeface="Calibri" panose="020F0502020204030204" pitchFamily="34" charset="0"/>
              </a:rPr>
              <a:t>Il vaut mieux envoyé votre preuve d'admissibilité par courriel au </a:t>
            </a:r>
            <a:endParaRPr lang="fr-CA"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33</a:t>
            </a:fld>
            <a:endParaRPr lang="fr-CA"/>
          </a:p>
        </p:txBody>
      </p:sp>
    </p:spTree>
    <p:extLst>
      <p:ext uri="{BB962C8B-B14F-4D97-AF65-F5344CB8AC3E}">
        <p14:creationId xmlns:p14="http://schemas.microsoft.com/office/powerpoint/2010/main" val="1154278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0" i="0" u="none" strike="noStrike" dirty="0">
                <a:solidFill>
                  <a:srgbClr val="000000"/>
                </a:solidFill>
                <a:effectLst/>
                <a:latin typeface="Calibri" panose="020F0502020204030204" pitchFamily="34" charset="0"/>
              </a:rPr>
              <a:t>Voir page 35 du guide</a:t>
            </a:r>
          </a:p>
          <a:p>
            <a:pPr algn="l" rtl="0" fontAlgn="base"/>
            <a:endParaRPr lang="fr-CA" sz="1800" b="0" i="0" u="none" strike="noStrike" dirty="0">
              <a:solidFill>
                <a:srgbClr val="000000"/>
              </a:solidFill>
              <a:effectLst/>
              <a:latin typeface="Calibri" panose="020F0502020204030204" pitchFamily="34" charset="0"/>
            </a:endParaRPr>
          </a:p>
          <a:p>
            <a:pPr algn="l" rtl="0" fontAlgn="base"/>
            <a:r>
              <a:rPr lang="fr-CA" sz="1800" b="0" i="0" u="none" strike="noStrike" dirty="0">
                <a:solidFill>
                  <a:srgbClr val="000000"/>
                </a:solidFill>
                <a:effectLst/>
                <a:latin typeface="Calibri" panose="020F0502020204030204" pitchFamily="34" charset="0"/>
              </a:rPr>
              <a:t>Les soins dentaires ne sont pas couverts par les assurances de base au Québec, c’est la norme. Vos associations étudiantes offrent la possibilité d’en avoir pour un coût raisonnable. </a:t>
            </a:r>
            <a:r>
              <a:rPr lang="en-US" sz="1800" b="0" i="0" dirty="0">
                <a:effectLst/>
                <a:latin typeface="Calibri" panose="020F0502020204030204" pitchFamily="34" charset="0"/>
              </a:rPr>
              <a:t>​</a:t>
            </a:r>
            <a:endParaRPr lang="en-US"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La portion Santé couvre certaines choses non couvertes par le régime public tel que les soins de la vision, physiothérapie, chiropractie, transport en ambulance, etc. </a:t>
            </a:r>
            <a:r>
              <a:rPr lang="en-US" sz="1800" b="0" i="0" dirty="0">
                <a:effectLst/>
                <a:latin typeface="Calibri" panose="020F0502020204030204" pitchFamily="34" charset="0"/>
              </a:rPr>
              <a:t>​</a:t>
            </a:r>
            <a:endParaRPr lang="en-US"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La portion Santé inclut aussi les assurances voyages.</a:t>
            </a:r>
            <a:r>
              <a:rPr lang="fr-CA" sz="1800" b="1" i="0" u="none" strike="noStrike" dirty="0">
                <a:solidFill>
                  <a:srgbClr val="000000"/>
                </a:solidFill>
                <a:effectLst/>
                <a:latin typeface="Calibri" panose="020F0502020204030204" pitchFamily="34" charset="0"/>
              </a:rPr>
              <a:t> ** </a:t>
            </a:r>
            <a:r>
              <a:rPr lang="fr-CA" sz="1800" b="1" i="0" u="none" strike="noStrike" dirty="0" err="1">
                <a:solidFill>
                  <a:srgbClr val="000000"/>
                </a:solidFill>
                <a:effectLst/>
                <a:latin typeface="Calibri" panose="020F0502020204030204" pitchFamily="34" charset="0"/>
              </a:rPr>
              <a:t>covid</a:t>
            </a:r>
            <a:r>
              <a:rPr lang="fr-CA" sz="1800" b="1" i="0" u="none" strike="noStrike" dirty="0">
                <a:solidFill>
                  <a:srgbClr val="000000"/>
                </a:solidFill>
                <a:effectLst/>
                <a:latin typeface="Calibri" panose="020F0502020204030204" pitchFamily="34" charset="0"/>
              </a:rPr>
              <a:t>, renseignez vous sur les mesures en place selon votre destinations avant de partir.</a:t>
            </a:r>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Coût pour 1 an (1er septembre 2019 au 31 août 2020)</a:t>
            </a:r>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AELIES: dentaire 210$, santé 231$.</a:t>
            </a:r>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CADEUL: dentaire 159$, santé 159$</a:t>
            </a:r>
            <a:r>
              <a:rPr lang="fr-CA" sz="1800" b="0" i="0" dirty="0">
                <a:effectLst/>
                <a:latin typeface="Calibri" panose="020F0502020204030204" pitchFamily="34" charset="0"/>
              </a:rPr>
              <a:t>​</a:t>
            </a:r>
            <a:endParaRPr lang="fr-CA"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34</a:t>
            </a:fld>
            <a:endParaRPr lang="fr-CA"/>
          </a:p>
        </p:txBody>
      </p:sp>
    </p:spTree>
    <p:extLst>
      <p:ext uri="{BB962C8B-B14F-4D97-AF65-F5344CB8AC3E}">
        <p14:creationId xmlns:p14="http://schemas.microsoft.com/office/powerpoint/2010/main" val="3723781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0" i="1" u="none" strike="noStrike" dirty="0">
                <a:solidFill>
                  <a:srgbClr val="000000"/>
                </a:solidFill>
                <a:effectLst/>
                <a:latin typeface="Calibri" panose="020F0502020204030204" pitchFamily="34" charset="0"/>
              </a:rPr>
              <a:t>Les assurances Santé étudiante peuvent être étendues aux membres de la famille.</a:t>
            </a:r>
            <a:r>
              <a:rPr lang="en-US" sz="1800" b="0" i="0" dirty="0">
                <a:effectLst/>
                <a:latin typeface="Calibri" panose="020F0502020204030204" pitchFamily="34" charset="0"/>
              </a:rPr>
              <a:t>​</a:t>
            </a:r>
            <a:endParaRPr lang="en-US" sz="2800" b="0" i="0" dirty="0">
              <a:effectLst/>
            </a:endParaRPr>
          </a:p>
          <a:p>
            <a:pPr algn="l" rtl="0" fontAlgn="base"/>
            <a:r>
              <a:rPr lang="fr-CA" sz="1800" b="0" i="0" dirty="0">
                <a:effectLst/>
                <a:latin typeface="Calibri" panose="020F0502020204030204" pitchFamily="34" charset="0"/>
              </a:rPr>
              <a:t>​</a:t>
            </a:r>
            <a:endParaRPr lang="fr-CA" sz="2800" b="0" i="0" dirty="0">
              <a:effectLst/>
            </a:endParaRPr>
          </a:p>
          <a:p>
            <a:pPr algn="l" rtl="0" fontAlgn="base"/>
            <a:r>
              <a:rPr lang="fr-CA" sz="1800" b="0" i="1" u="none" strike="noStrike" dirty="0">
                <a:solidFill>
                  <a:srgbClr val="000000"/>
                </a:solidFill>
                <a:effectLst/>
                <a:latin typeface="Calibri" panose="020F0502020204030204" pitchFamily="34" charset="0"/>
              </a:rPr>
              <a:t>Pour le détails de la couverture pour la famille avec Desjardins, voir https://www.desjardins.com/particuliers/assurances/assurance-voyage/visiteurs-canada/index.jsp </a:t>
            </a:r>
            <a:r>
              <a:rPr lang="en-US" sz="1800" b="0" i="0" dirty="0">
                <a:effectLst/>
                <a:latin typeface="Calibri" panose="020F0502020204030204" pitchFamily="34" charset="0"/>
              </a:rPr>
              <a:t>​</a:t>
            </a:r>
            <a:endParaRPr lang="en-US" sz="2800" b="0" i="0" dirty="0">
              <a:effectLst/>
            </a:endParaRPr>
          </a:p>
          <a:p>
            <a:pPr algn="l" rtl="0" fontAlgn="base"/>
            <a:r>
              <a:rPr lang="fr-CA" sz="1800" b="0" i="0" dirty="0">
                <a:effectLst/>
                <a:latin typeface="Calibri" panose="020F0502020204030204" pitchFamily="34" charset="0"/>
              </a:rPr>
              <a:t>​</a:t>
            </a:r>
            <a:endParaRPr lang="fr-CA" sz="2800" b="0" i="0" dirty="0">
              <a:effectLst/>
            </a:endParaRPr>
          </a:p>
          <a:p>
            <a:pPr algn="l" rtl="0" fontAlgn="base"/>
            <a:r>
              <a:rPr lang="fr-CA" sz="1800" b="0" i="1" u="none" strike="noStrike" dirty="0">
                <a:solidFill>
                  <a:srgbClr val="000000"/>
                </a:solidFill>
                <a:effectLst/>
                <a:latin typeface="Calibri" panose="020F0502020204030204" pitchFamily="34" charset="0"/>
              </a:rPr>
              <a:t>**</a:t>
            </a:r>
            <a:r>
              <a:rPr lang="fr-CA" sz="1800" b="1" i="1" u="none" strike="noStrike" dirty="0">
                <a:solidFill>
                  <a:srgbClr val="000000"/>
                </a:solidFill>
                <a:effectLst/>
                <a:latin typeface="Calibri" panose="020F0502020204030204" pitchFamily="34" charset="0"/>
              </a:rPr>
              <a:t>La clinique médicale sera ouverte, mais il faut </a:t>
            </a:r>
            <a:r>
              <a:rPr lang="fr-CA" sz="1800" b="1" i="1" u="none" strike="noStrike" dirty="0" err="1">
                <a:solidFill>
                  <a:srgbClr val="000000"/>
                </a:solidFill>
                <a:effectLst/>
                <a:latin typeface="Calibri" panose="020F0502020204030204" pitchFamily="34" charset="0"/>
              </a:rPr>
              <a:t>appellé</a:t>
            </a:r>
            <a:r>
              <a:rPr lang="fr-CA" sz="1800" b="1" i="1" u="none" strike="noStrike" dirty="0">
                <a:solidFill>
                  <a:srgbClr val="000000"/>
                </a:solidFill>
                <a:effectLst/>
                <a:latin typeface="Calibri" panose="020F0502020204030204" pitchFamily="34" charset="0"/>
              </a:rPr>
              <a:t> avant de se présenter pour éviter l'achalandage (</a:t>
            </a:r>
            <a:r>
              <a:rPr lang="fr-CA" sz="1800" b="1" i="1" u="none" strike="noStrike" dirty="0" err="1">
                <a:solidFill>
                  <a:srgbClr val="000000"/>
                </a:solidFill>
                <a:effectLst/>
                <a:latin typeface="Calibri" panose="020F0502020204030204" pitchFamily="34" charset="0"/>
              </a:rPr>
              <a:t>covid</a:t>
            </a:r>
            <a:r>
              <a:rPr lang="fr-CA" sz="1800" b="1" i="1" u="none" strike="noStrike" dirty="0">
                <a:solidFill>
                  <a:srgbClr val="000000"/>
                </a:solidFill>
                <a:effectLst/>
                <a:latin typeface="Calibri" panose="020F0502020204030204" pitchFamily="34" charset="0"/>
              </a:rPr>
              <a:t>). La clinique du PEPS est ouverte présentement, mais pour les urgences médicales sur RDV seulement.</a:t>
            </a:r>
            <a:r>
              <a:rPr lang="en-US" sz="1800" b="0" i="0" dirty="0">
                <a:effectLst/>
                <a:latin typeface="Calibri" panose="020F0502020204030204" pitchFamily="34" charset="0"/>
              </a:rPr>
              <a:t>​</a:t>
            </a:r>
            <a:endParaRPr lang="en-US" sz="2800" b="0" i="0" dirty="0">
              <a:effectLst/>
            </a:endParaRPr>
          </a:p>
          <a:p>
            <a:pPr algn="l" rtl="0" fontAlgn="base"/>
            <a:r>
              <a:rPr lang="fr-CA" sz="1800" b="1" i="0" u="none" strike="noStrike" dirty="0">
                <a:solidFill>
                  <a:srgbClr val="000000"/>
                </a:solidFill>
                <a:effectLst/>
                <a:latin typeface="Calibri" panose="020F0502020204030204" pitchFamily="34" charset="0"/>
              </a:rPr>
              <a:t>Sachez qu'advenant que vous expérimentez des symptômes de la covid-19, le gouvernement met à la disposition de tous des cliniques désignées pour être tester ou traiter sans frais peut importe votre couverture ou votre statut d'immigration.</a:t>
            </a:r>
            <a:r>
              <a:rPr lang="fr-CA" sz="1800" b="0" i="0" dirty="0">
                <a:effectLst/>
                <a:latin typeface="Calibri" panose="020F0502020204030204" pitchFamily="34" charset="0"/>
              </a:rPr>
              <a:t>​</a:t>
            </a:r>
            <a:endParaRPr lang="fr-CA" sz="2800"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35</a:t>
            </a:fld>
            <a:endParaRPr lang="fr-CA"/>
          </a:p>
        </p:txBody>
      </p:sp>
    </p:spTree>
    <p:extLst>
      <p:ext uri="{BB962C8B-B14F-4D97-AF65-F5344CB8AC3E}">
        <p14:creationId xmlns:p14="http://schemas.microsoft.com/office/powerpoint/2010/main" val="2581338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36</a:t>
            </a:fld>
            <a:endParaRPr lang="fr-CA"/>
          </a:p>
        </p:txBody>
      </p:sp>
    </p:spTree>
    <p:extLst>
      <p:ext uri="{BB962C8B-B14F-4D97-AF65-F5344CB8AC3E}">
        <p14:creationId xmlns:p14="http://schemas.microsoft.com/office/powerpoint/2010/main" val="958194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u="none" strike="noStrike" dirty="0">
                <a:solidFill>
                  <a:srgbClr val="000000"/>
                </a:solidFill>
                <a:effectLst/>
                <a:latin typeface="Calibri" panose="020F0502020204030204" pitchFamily="34" charset="0"/>
              </a:rPr>
              <a:t>Aucune carte remise, carte virtuelle seulement, vous recevrez un courriel vous informant de la procédure pour produire votre carte étudiante.</a:t>
            </a:r>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Dans les 12 heures suivant leur inscription, les étudiants devraient recevoir un courriel les informant de soumettre leur photo pour la carte d’identité UL.</a:t>
            </a:r>
            <a:r>
              <a:rPr lang="fr-CA" sz="1800" b="0" i="0" dirty="0">
                <a:effectLst/>
                <a:latin typeface="Calibri" panose="020F0502020204030204" pitchFamily="34" charset="0"/>
              </a:rPr>
              <a:t>​</a:t>
            </a:r>
            <a:endParaRPr lang="fr-CA"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Si problème à soumettre la photo, peuvent appeler le bureau du reg.</a:t>
            </a:r>
            <a:r>
              <a:rPr lang="fr-CA" sz="1800" b="0" i="0" dirty="0">
                <a:effectLst/>
                <a:latin typeface="Calibri" panose="020F0502020204030204" pitchFamily="34" charset="0"/>
              </a:rPr>
              <a:t>​</a:t>
            </a:r>
            <a:endParaRPr lang="fr-CA"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(Si la photo est non-conforme, le système le détectera et elle ne sera pas soumise. Les étudiants auront 5 tentatives pour soumettre une photo, ils devront par la suite passer au Bureau du registraire pour se faire assister. Une deuxième validation sera faite par des employés du registraire, les étudiants recevront un avis si la photo soumise n’est pas acceptée.)</a:t>
            </a:r>
            <a:r>
              <a:rPr lang="en-US" sz="1800" b="0" i="0" dirty="0">
                <a:effectLst/>
                <a:latin typeface="Calibri" panose="020F0502020204030204" pitchFamily="34" charset="0"/>
              </a:rPr>
              <a:t>​</a:t>
            </a:r>
            <a:endParaRPr lang="en-US"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1" i="0" u="none" strike="noStrike" dirty="0">
                <a:solidFill>
                  <a:srgbClr val="FF0000"/>
                </a:solidFill>
                <a:effectLst/>
                <a:latin typeface="Calibri" panose="020F0502020204030204" pitchFamily="34" charset="0"/>
              </a:rPr>
              <a:t>La soumission de la photo pour la carte d’identité est préalable à l’obtention du LPU.</a:t>
            </a:r>
            <a:endParaRPr lang="fr-CA"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37</a:t>
            </a:fld>
            <a:endParaRPr lang="fr-CA"/>
          </a:p>
        </p:txBody>
      </p:sp>
    </p:spTree>
    <p:extLst>
      <p:ext uri="{BB962C8B-B14F-4D97-AF65-F5344CB8AC3E}">
        <p14:creationId xmlns:p14="http://schemas.microsoft.com/office/powerpoint/2010/main" val="2424537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0" i="0" dirty="0">
                <a:effectLst/>
                <a:latin typeface="Calibri" panose="020F0502020204030204" pitchFamily="34" charset="0"/>
              </a:rPr>
              <a:t>​</a:t>
            </a:r>
            <a:r>
              <a:rPr lang="fr-CA" sz="1800" b="1" i="0" u="none" strike="noStrike" dirty="0">
                <a:solidFill>
                  <a:srgbClr val="000000"/>
                </a:solidFill>
                <a:effectLst/>
                <a:latin typeface="Calibri" panose="020F0502020204030204" pitchFamily="34" charset="0"/>
              </a:rPr>
              <a:t>​</a:t>
            </a:r>
          </a:p>
          <a:p>
            <a:pPr algn="l" rtl="0" fontAlgn="base"/>
            <a:r>
              <a:rPr lang="fr-CA" sz="1800" b="0" i="0" u="none" strike="noStrike" dirty="0">
                <a:solidFill>
                  <a:srgbClr val="000000"/>
                </a:solidFill>
                <a:effectLst/>
                <a:latin typeface="Calibri" panose="020F0502020204030204" pitchFamily="34" charset="0"/>
              </a:rPr>
              <a:t>Coût de 120,60$ par session, figure sur leur facture de frais de scolarités</a:t>
            </a:r>
            <a:r>
              <a:rPr lang="fr-CA" sz="1800" b="0" i="0" dirty="0">
                <a:effectLst/>
                <a:latin typeface="Calibri" panose="020F0502020204030204" pitchFamily="34" charset="0"/>
              </a:rPr>
              <a:t>​</a:t>
            </a:r>
            <a:endParaRPr lang="fr-CA" b="0" i="0" dirty="0">
              <a:effectLst/>
            </a:endParaRPr>
          </a:p>
          <a:p>
            <a:pPr algn="l" rtl="0" fontAlgn="base"/>
            <a:r>
              <a:rPr lang="fr-CA" sz="1800" b="0" i="0" u="none" strike="noStrike" dirty="0">
                <a:solidFill>
                  <a:srgbClr val="000000"/>
                </a:solidFill>
                <a:effectLst/>
                <a:latin typeface="Calibri" panose="020F0502020204030204" pitchFamily="34" charset="0"/>
              </a:rPr>
              <a:t>Pour que le LPU soit valide, les étudiants doivent demeurer inscrits à temps complet JUSQU’AU 30 AVRIL</a:t>
            </a:r>
            <a:endParaRPr lang="en-US" b="0" i="0" dirty="0">
              <a:effectLst/>
            </a:endParaRPr>
          </a:p>
          <a:p>
            <a:pPr algn="l" rtl="0" fontAlgn="base"/>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38</a:t>
            </a:fld>
            <a:endParaRPr lang="fr-CA"/>
          </a:p>
        </p:txBody>
      </p:sp>
    </p:spTree>
    <p:extLst>
      <p:ext uri="{BB962C8B-B14F-4D97-AF65-F5344CB8AC3E}">
        <p14:creationId xmlns:p14="http://schemas.microsoft.com/office/powerpoint/2010/main" val="2320107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latin typeface="Calibri" panose="020F0502020204030204" pitchFamily="34" charset="0"/>
              </a:rPr>
              <a:t>https://www.ulaval.ca/etudiants-actuels/etudes/laissez-passer-universitaire​</a:t>
            </a:r>
          </a:p>
          <a:p>
            <a:pPr algn="l" rtl="0" fontAlgn="base"/>
            <a:endParaRPr lang="fr-CA" sz="1200" b="1"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CA" sz="1800" dirty="0">
                <a:solidFill>
                  <a:srgbClr val="1F497D"/>
                </a:solidFill>
                <a:effectLst/>
                <a:latin typeface="Calibri" panose="020F0502020204030204" pitchFamily="34" charset="0"/>
                <a:ea typeface="Times New Roman" panose="02020603050405020304" pitchFamily="18" charset="0"/>
              </a:rPr>
              <a:t>étudiants à l’étranger automatique exclus, mais si ici doivent répondre aux critères.</a:t>
            </a:r>
            <a:endParaRPr lang="fr-CA" sz="1800" dirty="0">
              <a:effectLst/>
              <a:latin typeface="Times New Roman" panose="02020603050405020304" pitchFamily="18" charset="0"/>
              <a:ea typeface="Times New Roman" panose="02020603050405020304" pitchFamily="18" charset="0"/>
            </a:endParaRPr>
          </a:p>
          <a:p>
            <a:pPr algn="l" rtl="0" fontAlgn="base"/>
            <a:endParaRPr lang="fr-CA" sz="1200" b="0" i="0" u="none" strike="noStrike" dirty="0">
              <a:solidFill>
                <a:srgbClr val="000000"/>
              </a:solidFill>
              <a:effectLst/>
              <a:latin typeface="Calibri" panose="020F0502020204030204" pitchFamily="34" charset="0"/>
            </a:endParaRPr>
          </a:p>
          <a:p>
            <a:pPr algn="l" rtl="0" fontAlgn="base"/>
            <a:r>
              <a:rPr lang="fr-CA" sz="1200" b="0" i="0" u="none" strike="noStrike" dirty="0">
                <a:solidFill>
                  <a:srgbClr val="000000"/>
                </a:solidFill>
                <a:effectLst/>
                <a:latin typeface="Calibri" panose="020F0502020204030204" pitchFamily="34" charset="0"/>
              </a:rPr>
              <a:t>Ils sauront que leur photo a été approuvée pour leur carte étudiante car la photo apparaîtra automatiquement sur leur </a:t>
            </a:r>
            <a:r>
              <a:rPr lang="fr-CA" sz="1200" b="0" i="0" u="none" strike="noStrike" dirty="0" err="1">
                <a:solidFill>
                  <a:srgbClr val="000000"/>
                </a:solidFill>
                <a:effectLst/>
                <a:latin typeface="Calibri" panose="020F0502020204030204" pitchFamily="34" charset="0"/>
              </a:rPr>
              <a:t>monPortail</a:t>
            </a:r>
            <a:r>
              <a:rPr lang="fr-CA" sz="1200" b="0" i="0" u="none" strike="noStrike" dirty="0">
                <a:solidFill>
                  <a:srgbClr val="000000"/>
                </a:solidFill>
                <a:effectLst/>
                <a:latin typeface="Calibri" panose="020F0502020204030204" pitchFamily="34" charset="0"/>
              </a:rPr>
              <a:t>. Il sera ensuite possible d’accéder à la commande en ligne du LPU par l’entremise de </a:t>
            </a:r>
            <a:r>
              <a:rPr lang="fr-CA" sz="1200" b="0" i="0" u="sng" strike="noStrike" dirty="0" err="1">
                <a:solidFill>
                  <a:srgbClr val="0000FF"/>
                </a:solidFill>
                <a:effectLst/>
                <a:latin typeface="Calibri" panose="020F0502020204030204" pitchFamily="34" charset="0"/>
                <a:hlinkClick r:id="rId3"/>
              </a:rPr>
              <a:t>monPortail</a:t>
            </a:r>
            <a:r>
              <a:rPr lang="fr-CA" sz="1200" b="0" i="0" u="none" strike="noStrike" dirty="0">
                <a:solidFill>
                  <a:srgbClr val="000000"/>
                </a:solidFill>
                <a:effectLst/>
                <a:latin typeface="Calibri" panose="020F0502020204030204" pitchFamily="34" charset="0"/>
              </a:rPr>
              <a:t>, sous l’onglet </a:t>
            </a:r>
            <a:r>
              <a:rPr lang="fr-CA" sz="1200" b="0" i="1" u="none" strike="noStrike" dirty="0">
                <a:solidFill>
                  <a:srgbClr val="000000"/>
                </a:solidFill>
                <a:effectLst/>
                <a:latin typeface="Calibri" panose="020F0502020204030204" pitchFamily="34" charset="0"/>
              </a:rPr>
              <a:t>Services</a:t>
            </a:r>
            <a:r>
              <a:rPr lang="fr-CA" sz="1200" b="0" i="0" u="none" strike="noStrike" dirty="0">
                <a:solidFill>
                  <a:srgbClr val="000000"/>
                </a:solidFill>
                <a:effectLst/>
                <a:latin typeface="Calibri" panose="020F0502020204030204" pitchFamily="34" charset="0"/>
              </a:rPr>
              <a:t>. </a:t>
            </a:r>
            <a:r>
              <a:rPr lang="fr-CA" sz="1200" b="0" i="0" dirty="0">
                <a:effectLst/>
                <a:latin typeface="Calibri" panose="020F0502020204030204" pitchFamily="34" charset="0"/>
              </a:rPr>
              <a:t>​</a:t>
            </a:r>
            <a:endParaRPr lang="fr-CA" b="0" i="0" dirty="0">
              <a:effectLst/>
            </a:endParaRPr>
          </a:p>
          <a:p>
            <a:pPr algn="l" rtl="0" fontAlgn="base"/>
            <a:r>
              <a:rPr lang="fr-CA" sz="1200" b="0" i="0" dirty="0">
                <a:effectLst/>
                <a:latin typeface="Calibri" panose="020F0502020204030204" pitchFamily="34" charset="0"/>
              </a:rPr>
              <a:t>​</a:t>
            </a:r>
            <a:endParaRPr lang="fr-CA" b="0" i="0" dirty="0">
              <a:effectLst/>
            </a:endParaRPr>
          </a:p>
          <a:p>
            <a:pPr algn="l" rtl="0" fontAlgn="base"/>
            <a:r>
              <a:rPr lang="fr-CA" sz="1200" b="0" i="1" u="none" strike="noStrike" dirty="0">
                <a:solidFill>
                  <a:srgbClr val="000000"/>
                </a:solidFill>
                <a:effectLst/>
                <a:latin typeface="Calibri" panose="020F0502020204030204" pitchFamily="34" charset="0"/>
              </a:rPr>
              <a:t>*Astuce: récupérer le LPU et la carte étudiante en même temps!</a:t>
            </a:r>
            <a:endParaRPr lang="en-US"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39</a:t>
            </a:fld>
            <a:endParaRPr lang="fr-CA"/>
          </a:p>
        </p:txBody>
      </p:sp>
    </p:spTree>
    <p:extLst>
      <p:ext uri="{BB962C8B-B14F-4D97-AF65-F5344CB8AC3E}">
        <p14:creationId xmlns:p14="http://schemas.microsoft.com/office/powerpoint/2010/main" val="837805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40</a:t>
            </a:fld>
            <a:endParaRPr lang="fr-CA"/>
          </a:p>
        </p:txBody>
      </p:sp>
    </p:spTree>
    <p:extLst>
      <p:ext uri="{BB962C8B-B14F-4D97-AF65-F5344CB8AC3E}">
        <p14:creationId xmlns:p14="http://schemas.microsoft.com/office/powerpoint/2010/main" val="360445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4</a:t>
            </a:fld>
            <a:endParaRPr lang="fr-CA"/>
          </a:p>
        </p:txBody>
      </p:sp>
    </p:spTree>
    <p:extLst>
      <p:ext uri="{BB962C8B-B14F-4D97-AF65-F5344CB8AC3E}">
        <p14:creationId xmlns:p14="http://schemas.microsoft.com/office/powerpoint/2010/main" val="476787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42</a:t>
            </a:fld>
            <a:endParaRPr lang="fr-CA"/>
          </a:p>
        </p:txBody>
      </p:sp>
    </p:spTree>
    <p:extLst>
      <p:ext uri="{BB962C8B-B14F-4D97-AF65-F5344CB8AC3E}">
        <p14:creationId xmlns:p14="http://schemas.microsoft.com/office/powerpoint/2010/main" val="606314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44</a:t>
            </a:fld>
            <a:endParaRPr lang="fr-CA"/>
          </a:p>
        </p:txBody>
      </p:sp>
    </p:spTree>
    <p:extLst>
      <p:ext uri="{BB962C8B-B14F-4D97-AF65-F5344CB8AC3E}">
        <p14:creationId xmlns:p14="http://schemas.microsoft.com/office/powerpoint/2010/main" val="1285760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P30-31 guide pratique</a:t>
            </a:r>
          </a:p>
          <a:p>
            <a:pPr algn="l" rtl="0" fontAlgn="base"/>
            <a:r>
              <a:rPr lang="fr-CA" sz="1800" b="0" i="0" u="none" strike="noStrike" dirty="0">
                <a:solidFill>
                  <a:srgbClr val="000000"/>
                </a:solidFill>
                <a:effectLst/>
                <a:latin typeface="Calibri" panose="020F0502020204030204" pitchFamily="34" charset="0"/>
              </a:rPr>
              <a:t>Voir où se retrouve Service Canada sur votre dépliant-carte</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000000"/>
                </a:solidFill>
                <a:effectLst/>
                <a:latin typeface="Calibri" panose="020F0502020204030204" pitchFamily="34" charset="0"/>
              </a:rPr>
              <a:t>Le permis de travail pour stage est </a:t>
            </a:r>
            <a:r>
              <a:rPr lang="fr-CA" sz="1800" b="1" i="0" u="none" strike="noStrike" dirty="0">
                <a:solidFill>
                  <a:srgbClr val="000000"/>
                </a:solidFill>
                <a:effectLst/>
                <a:latin typeface="Calibri" panose="020F0502020204030204" pitchFamily="34" charset="0"/>
              </a:rPr>
              <a:t>gratuit</a:t>
            </a:r>
            <a:r>
              <a:rPr lang="fr-CA" sz="1800" b="0" i="0" u="none" strike="noStrike" dirty="0">
                <a:solidFill>
                  <a:srgbClr val="000000"/>
                </a:solidFill>
                <a:effectLst/>
                <a:latin typeface="Calibri" panose="020F0502020204030204" pitchFamily="34" charset="0"/>
              </a:rPr>
              <a:t>.</a:t>
            </a:r>
            <a:endParaRPr lang="en-US"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46</a:t>
            </a:fld>
            <a:endParaRPr lang="fr-CA"/>
          </a:p>
        </p:txBody>
      </p:sp>
    </p:spTree>
    <p:extLst>
      <p:ext uri="{BB962C8B-B14F-4D97-AF65-F5344CB8AC3E}">
        <p14:creationId xmlns:p14="http://schemas.microsoft.com/office/powerpoint/2010/main" val="3833167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47</a:t>
            </a:fld>
            <a:endParaRPr lang="fr-CA"/>
          </a:p>
        </p:txBody>
      </p:sp>
    </p:spTree>
    <p:extLst>
      <p:ext uri="{BB962C8B-B14F-4D97-AF65-F5344CB8AC3E}">
        <p14:creationId xmlns:p14="http://schemas.microsoft.com/office/powerpoint/2010/main" val="980720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48</a:t>
            </a:fld>
            <a:endParaRPr lang="fr-CA"/>
          </a:p>
        </p:txBody>
      </p:sp>
    </p:spTree>
    <p:extLst>
      <p:ext uri="{BB962C8B-B14F-4D97-AF65-F5344CB8AC3E}">
        <p14:creationId xmlns:p14="http://schemas.microsoft.com/office/powerpoint/2010/main" val="3588903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49</a:t>
            </a:fld>
            <a:endParaRPr lang="fr-CA"/>
          </a:p>
        </p:txBody>
      </p:sp>
    </p:spTree>
    <p:extLst>
      <p:ext uri="{BB962C8B-B14F-4D97-AF65-F5344CB8AC3E}">
        <p14:creationId xmlns:p14="http://schemas.microsoft.com/office/powerpoint/2010/main" val="8988517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0" i="0" u="none" strike="noStrike" dirty="0">
                <a:solidFill>
                  <a:srgbClr val="000000"/>
                </a:solidFill>
                <a:effectLst/>
                <a:latin typeface="Calibri" panose="020F0502020204030204" pitchFamily="34" charset="0"/>
              </a:rPr>
              <a:t>Outil pratique pour leurs premières semaines chez nous, LEXIQUE et bonnes adresses.</a:t>
            </a:r>
            <a:r>
              <a:rPr lang="en-US" sz="1800" b="0" i="0" dirty="0">
                <a:effectLst/>
                <a:latin typeface="Calibri" panose="020F0502020204030204" pitchFamily="34" charset="0"/>
              </a:rPr>
              <a:t>​</a:t>
            </a:r>
            <a:endParaRPr lang="en-US" b="0" i="0" dirty="0">
              <a:effectLst/>
            </a:endParaRPr>
          </a:p>
          <a:p>
            <a:pPr algn="l" rtl="0" fontAlgn="base"/>
            <a:r>
              <a:rPr lang="fr-CA" sz="1800" b="1" i="0" u="none" strike="noStrike" dirty="0">
                <a:solidFill>
                  <a:srgbClr val="000000"/>
                </a:solidFill>
                <a:effectLst/>
                <a:latin typeface="Calibri" panose="020F0502020204030204" pitchFamily="34" charset="0"/>
              </a:rPr>
              <a:t>Disponible en ligne sur le site du BVE, étudiants étrangers, guide. Résume les informations donnés, combiné avec la page COVID de l'Université ainsi que les info de la santé publique, donne toutes les informations pour un bon séjour d'études.</a:t>
            </a:r>
            <a:endParaRPr lang="fr-CA"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50</a:t>
            </a:fld>
            <a:endParaRPr lang="fr-CA"/>
          </a:p>
        </p:txBody>
      </p:sp>
    </p:spTree>
    <p:extLst>
      <p:ext uri="{BB962C8B-B14F-4D97-AF65-F5344CB8AC3E}">
        <p14:creationId xmlns:p14="http://schemas.microsoft.com/office/powerpoint/2010/main" val="3866660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i="0" u="none" strike="noStrike" dirty="0">
                <a:solidFill>
                  <a:srgbClr val="000000"/>
                </a:solidFill>
                <a:effectLst/>
                <a:latin typeface="Calibri" panose="020F0502020204030204" pitchFamily="34" charset="0"/>
              </a:rPr>
              <a:t>*Vous pouvez choisir de garder un contact virtuel ou de rencontrer en personne votre jumelage, simplement vous rappelez de respecter les mesures de distanciation promues par la santé publique.</a:t>
            </a:r>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51</a:t>
            </a:fld>
            <a:endParaRPr lang="fr-CA"/>
          </a:p>
        </p:txBody>
      </p:sp>
    </p:spTree>
    <p:extLst>
      <p:ext uri="{BB962C8B-B14F-4D97-AF65-F5344CB8AC3E}">
        <p14:creationId xmlns:p14="http://schemas.microsoft.com/office/powerpoint/2010/main" val="1497109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dirty="0">
                <a:solidFill>
                  <a:srgbClr val="000000"/>
                </a:solidFill>
                <a:effectLst/>
                <a:latin typeface="Calibri" panose="020F0502020204030204" pitchFamily="34" charset="0"/>
              </a:rPr>
              <a:t>BVE/étudiants étrangers/activités d’accueil/visites guidées</a:t>
            </a:r>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52</a:t>
            </a:fld>
            <a:endParaRPr lang="fr-CA"/>
          </a:p>
        </p:txBody>
      </p:sp>
    </p:spTree>
    <p:extLst>
      <p:ext uri="{BB962C8B-B14F-4D97-AF65-F5344CB8AC3E}">
        <p14:creationId xmlns:p14="http://schemas.microsoft.com/office/powerpoint/2010/main" val="20305062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endParaRPr lang="fr-CA" sz="1800" b="0" i="0" dirty="0">
              <a:effectLst/>
              <a:cs typeface="Calibri"/>
            </a:endParaRPr>
          </a:p>
          <a:p>
            <a:pPr algn="l" rtl="0" fontAlgn="base"/>
            <a:r>
              <a:rPr lang="fr-CA" sz="1800" b="1" i="0" u="none" strike="noStrike" dirty="0">
                <a:solidFill>
                  <a:srgbClr val="000000"/>
                </a:solidFill>
                <a:effectLst/>
                <a:latin typeface="Calibri"/>
                <a:cs typeface="Calibri"/>
              </a:rPr>
              <a:t>Agenda: </a:t>
            </a:r>
            <a:r>
              <a:rPr lang="en-US" sz="1800" b="0" i="0" dirty="0">
                <a:effectLst/>
                <a:latin typeface="Calibri"/>
                <a:cs typeface="Calibri"/>
              </a:rPr>
              <a:t>​</a:t>
            </a:r>
            <a:r>
              <a:rPr lang="fr-CA" sz="1800" dirty="0">
                <a:solidFill>
                  <a:srgbClr val="1F497D"/>
                </a:solidFill>
                <a:effectLst/>
                <a:latin typeface="Calibri"/>
                <a:ea typeface="Times New Roman" panose="02020603050405020304" pitchFamily="18" charset="0"/>
                <a:cs typeface="Calibri"/>
              </a:rPr>
              <a:t>Présentez-vous au kiosque de la CADEUL sur le Grand Axe, entre le pavillon Jean-Charles-</a:t>
            </a:r>
            <a:r>
              <a:rPr lang="fr-CA" sz="1800" dirty="0" err="1">
                <a:solidFill>
                  <a:srgbClr val="1F497D"/>
                </a:solidFill>
                <a:effectLst/>
                <a:latin typeface="Calibri"/>
                <a:ea typeface="Times New Roman" panose="02020603050405020304" pitchFamily="18" charset="0"/>
                <a:cs typeface="Calibri"/>
              </a:rPr>
              <a:t>Bonenfant</a:t>
            </a:r>
            <a:r>
              <a:rPr lang="fr-CA" sz="1800" dirty="0">
                <a:solidFill>
                  <a:srgbClr val="1F497D"/>
                </a:solidFill>
                <a:effectLst/>
                <a:latin typeface="Calibri"/>
                <a:ea typeface="Times New Roman" panose="02020603050405020304" pitchFamily="18" charset="0"/>
                <a:cs typeface="Calibri"/>
              </a:rPr>
              <a:t> et le pavillon Adrien-Pouliot, du 1 au 3 septembre 2020 de 7h à 16h pour l’agenda</a:t>
            </a:r>
            <a:endParaRPr lang="fr-CA" sz="1800" dirty="0">
              <a:effectLst/>
              <a:latin typeface="Calibri"/>
              <a:ea typeface="Times New Roman" panose="02020603050405020304" pitchFamily="18" charset="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CA" sz="1800" u="sng" dirty="0">
                <a:solidFill>
                  <a:srgbClr val="0000FF"/>
                </a:solidFill>
                <a:effectLst/>
                <a:latin typeface="Calibri" panose="020F0502020204030204" pitchFamily="34" charset="0"/>
                <a:ea typeface="Times New Roman" panose="02020603050405020304" pitchFamily="18" charset="0"/>
                <a:hlinkClick r:id="rId3"/>
              </a:rPr>
              <a:t>https://www.ulaval.ca/etudiants-actuels/rentree</a:t>
            </a:r>
            <a:r>
              <a:rPr lang="fr-CA" sz="1800" dirty="0">
                <a:solidFill>
                  <a:srgbClr val="1F497D"/>
                </a:solidFill>
                <a:effectLst/>
                <a:latin typeface="Calibri" panose="020F0502020204030204" pitchFamily="34" charset="0"/>
                <a:ea typeface="Times New Roman" panose="02020603050405020304" pitchFamily="18" charset="0"/>
              </a:rPr>
              <a:t> </a:t>
            </a:r>
            <a:endParaRPr lang="fr-CA" sz="1800" dirty="0">
              <a:effectLst/>
              <a:latin typeface="Times New Roman" panose="02020603050405020304" pitchFamily="18" charset="0"/>
              <a:ea typeface="Times New Roman" panose="02020603050405020304" pitchFamily="18" charset="0"/>
            </a:endParaRPr>
          </a:p>
          <a:p>
            <a:pPr algn="l" rtl="0" fontAlgn="base"/>
            <a:endParaRPr lang="en-US" b="0" i="0" dirty="0">
              <a:effectLst/>
            </a:endParaRPr>
          </a:p>
          <a:p>
            <a:pPr algn="l" rtl="0" fontAlgn="base"/>
            <a:r>
              <a:rPr lang="fr-CA" sz="1800" b="1" i="0" u="none" strike="noStrike" dirty="0">
                <a:solidFill>
                  <a:srgbClr val="000000"/>
                </a:solidFill>
                <a:effectLst/>
                <a:latin typeface="Calibri" panose="020F0502020204030204" pitchFamily="34" charset="0"/>
              </a:rPr>
              <a:t>26 et 27 août</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000000"/>
                </a:solidFill>
                <a:effectLst/>
                <a:latin typeface="Calibri"/>
                <a:cs typeface="Calibri"/>
              </a:rPr>
              <a:t>Les 26 et 27 août 2020, préparez votre rentrée en participant à notre Foire virtuelle - Rentrée </a:t>
            </a:r>
            <a:r>
              <a:rPr lang="fr-CA" sz="1800" b="0" i="0" u="none" strike="noStrike" dirty="0" err="1">
                <a:solidFill>
                  <a:srgbClr val="000000"/>
                </a:solidFill>
                <a:effectLst/>
                <a:latin typeface="Calibri"/>
                <a:cs typeface="Calibri"/>
              </a:rPr>
              <a:t>ULaval</a:t>
            </a:r>
            <a:r>
              <a:rPr lang="fr-CA" sz="1800" b="0" i="0" u="none" strike="noStrike" dirty="0">
                <a:solidFill>
                  <a:srgbClr val="000000"/>
                </a:solidFill>
                <a:effectLst/>
                <a:latin typeface="Calibri"/>
                <a:cs typeface="Calibri"/>
              </a:rPr>
              <a:t> où vous pourrez clavarder avec les représentants d’une multitude de services aux étudiants et obtenir les informations dont vous avez besoin pour bien commencer votre session. À ne pas manquer: webinaires, concours et la chance d’avoir la réponse à toutes vos questions! Inscrivez-vous à partir du 17 août.</a:t>
            </a:r>
            <a:endParaRPr lang="fr-CA" b="0" i="0" dirty="0">
              <a:effectLst/>
              <a:latin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53</a:t>
            </a:fld>
            <a:endParaRPr lang="fr-CA"/>
          </a:p>
        </p:txBody>
      </p:sp>
    </p:spTree>
    <p:extLst>
      <p:ext uri="{BB962C8B-B14F-4D97-AF65-F5344CB8AC3E}">
        <p14:creationId xmlns:p14="http://schemas.microsoft.com/office/powerpoint/2010/main" val="314248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dirty="0">
                <a:solidFill>
                  <a:srgbClr val="000000"/>
                </a:solidFill>
                <a:effectLst/>
                <a:latin typeface="Calibri"/>
                <a:cs typeface="Calibri"/>
              </a:rPr>
              <a:t>Le registraire communiquera avec vous par courriel quand à la procédure pour déposer vos documents de manière virtuelle.</a:t>
            </a:r>
            <a:endParaRPr lang="fr-CA" sz="1200" i="0" u="none" strike="noStrike" dirty="0">
              <a:solidFill>
                <a:srgbClr val="FF0000"/>
              </a:solidFill>
              <a:effectLst/>
              <a:latin typeface="Calibri"/>
              <a:cs typeface="Calibri"/>
            </a:endParaRPr>
          </a:p>
          <a:p>
            <a:r>
              <a:rPr lang="fr-CA" dirty="0"/>
              <a:t>J’aimerais vous rappeler que même si une majorité d'entre vous serez toujours dans votre pays d'origine, il est nécessaire de continuer les démarches d'immigration pour obtenir un CAQ et un permis d'études en prévision d'une arrivée sur le campus, lorsque cela sera possible. Faire ces démarches sera aussi bénéfique pour vous si vous obtenez l’approbation du permis d’études avant le début de la session. La session d’automne 2020 pourra alors être considérée pour la durée du permis de travail post-diplôme après vos études. Immigration, Réfugiés et Citoyenneté Canada accepte les demandes incomplètes et assurent qu'elles ne seront pas refusées. Toutefois, elle demeureront en suspens jusqu'à ce que vous fournissiez les documents demandés.</a:t>
            </a:r>
          </a:p>
          <a:p>
            <a:endParaRPr lang="fr-CA"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dirty="0">
                <a:solidFill>
                  <a:srgbClr val="4D4D4D"/>
                </a:solidFill>
                <a:latin typeface="Overpass light"/>
              </a:rPr>
              <a:t>Déclaration pour études à distance hors Canada</a:t>
            </a:r>
          </a:p>
          <a:p>
            <a:r>
              <a:rPr lang="fr-CA" sz="1200" b="1" i="0" kern="1200" dirty="0">
                <a:solidFill>
                  <a:schemeClr val="tx1"/>
                </a:solidFill>
                <a:effectLst/>
                <a:latin typeface="+mn-lt"/>
                <a:ea typeface="+mn-ea"/>
                <a:cs typeface="+mn-cs"/>
              </a:rPr>
              <a:t>Étudiants à distance hors Canada</a:t>
            </a:r>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Étant donné le contexte actuel, beaucoup d’étudiants étrangers choisiront de commencer leur programme d’études à distance hors Canada à l’automne 2020. Afin d’identifier les étudiants à distance hors Canada, la procédure habituelle s’appliquera : une </a:t>
            </a:r>
            <a:r>
              <a:rPr lang="fr-CA" sz="1200" b="0" i="0" u="sng" kern="1200" dirty="0">
                <a:solidFill>
                  <a:schemeClr val="tx1"/>
                </a:solidFill>
                <a:effectLst/>
                <a:latin typeface="+mn-lt"/>
                <a:ea typeface="+mn-ea"/>
                <a:cs typeface="+mn-cs"/>
                <a:hlinkClick r:id="rId3"/>
              </a:rPr>
              <a:t>Déclaration officielle pour études hors Canada</a:t>
            </a:r>
            <a:r>
              <a:rPr lang="fr-CA" sz="1200" b="0" i="0" kern="1200" dirty="0">
                <a:solidFill>
                  <a:schemeClr val="tx1"/>
                </a:solidFill>
                <a:effectLst/>
                <a:latin typeface="+mn-lt"/>
                <a:ea typeface="+mn-ea"/>
                <a:cs typeface="+mn-cs"/>
              </a:rPr>
              <a:t> (anciennement REG-500) devra être remplie en ligne par l’étudiant, transmise à la direction de programme pour approbation et acheminée à </a:t>
            </a:r>
            <a:r>
              <a:rPr lang="fr-CA" sz="1200" b="0" i="0" u="sng" kern="1200" dirty="0">
                <a:solidFill>
                  <a:schemeClr val="tx1"/>
                </a:solidFill>
                <a:effectLst/>
                <a:latin typeface="+mn-lt"/>
                <a:ea typeface="+mn-ea"/>
                <a:cs typeface="+mn-cs"/>
                <a:hlinkClick r:id="rId4"/>
              </a:rPr>
              <a:t>immigration@reg.ulaval.ca</a:t>
            </a:r>
            <a:r>
              <a:rPr lang="fr-CA" sz="1200" b="0" i="0" kern="1200" dirty="0">
                <a:solidFill>
                  <a:schemeClr val="tx1"/>
                </a:solidFill>
                <a:effectLst/>
                <a:latin typeface="+mn-lt"/>
                <a:ea typeface="+mn-ea"/>
                <a:cs typeface="+mn-cs"/>
              </a:rPr>
              <a:t>. Les étudiants sont avisés de cette procédure par courriel après avoir procédé à une inscription. </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solidFill>
                <a:srgbClr val="4D4D4D"/>
              </a:solidFill>
              <a:latin typeface="Overpass light"/>
            </a:endParaRPr>
          </a:p>
          <a:p>
            <a:endParaRPr lang="fr-CA" dirty="0">
              <a:cs typeface="Calibri"/>
            </a:endParaRPr>
          </a:p>
          <a:p>
            <a:pPr>
              <a:defRPr/>
            </a:pPr>
            <a:endParaRPr lang="fr-CA" b="1" dirty="0">
              <a:solidFill>
                <a:srgbClr val="FF0000"/>
              </a:solidFill>
              <a:cs typeface="Calibri" panose="020F0502020204030204"/>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5</a:t>
            </a:fld>
            <a:endParaRPr lang="fr-CA"/>
          </a:p>
        </p:txBody>
      </p:sp>
    </p:spTree>
    <p:extLst>
      <p:ext uri="{BB962C8B-B14F-4D97-AF65-F5344CB8AC3E}">
        <p14:creationId xmlns:p14="http://schemas.microsoft.com/office/powerpoint/2010/main" val="2946635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FR" sz="1800" b="0" i="0" u="none" strike="noStrike" dirty="0">
                <a:solidFill>
                  <a:srgbClr val="000000"/>
                </a:solidFill>
                <a:effectLst/>
                <a:latin typeface="Calibri" panose="020F0502020204030204" pitchFamily="34" charset="0"/>
              </a:rPr>
              <a:t>Consultations individuelles : information sur les démarches d’immigration, système québécois (santé, permis de conduire, </a:t>
            </a:r>
            <a:r>
              <a:rPr lang="fr-FR" sz="1800" b="0" i="0" u="none" strike="noStrike" dirty="0" err="1">
                <a:solidFill>
                  <a:srgbClr val="000000"/>
                </a:solidFill>
                <a:effectLst/>
                <a:latin typeface="Calibri" panose="020F0502020204030204" pitchFamily="34" charset="0"/>
              </a:rPr>
              <a:t>etc</a:t>
            </a:r>
            <a:r>
              <a:rPr lang="fr-FR" sz="1800" b="0" i="0" u="none" strike="noStrike" dirty="0">
                <a:solidFill>
                  <a:srgbClr val="000000"/>
                </a:solidFill>
                <a:effectLst/>
                <a:latin typeface="Calibri" panose="020F0502020204030204" pitchFamily="34" charset="0"/>
              </a:rPr>
              <a:t>) etc.</a:t>
            </a:r>
            <a:r>
              <a:rPr lang="en-US" sz="1800" b="0" i="0" dirty="0">
                <a:effectLst/>
                <a:latin typeface="Calibri" panose="020F0502020204030204" pitchFamily="34" charset="0"/>
              </a:rPr>
              <a:t>​</a:t>
            </a:r>
            <a:endParaRPr lang="en-US" b="0" i="0" dirty="0">
              <a:effectLst/>
            </a:endParaRPr>
          </a:p>
          <a:p>
            <a:pPr algn="l" rtl="0" fontAlgn="base"/>
            <a:r>
              <a:rPr lang="fr-CA" sz="1800" b="0" i="0" dirty="0">
                <a:effectLst/>
                <a:latin typeface="Calibri" panose="020F0502020204030204" pitchFamily="34" charset="0"/>
              </a:rPr>
              <a:t>​</a:t>
            </a:r>
            <a:endParaRPr lang="fr-CA"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54</a:t>
            </a:fld>
            <a:endParaRPr lang="fr-CA"/>
          </a:p>
        </p:txBody>
      </p:sp>
    </p:spTree>
    <p:extLst>
      <p:ext uri="{BB962C8B-B14F-4D97-AF65-F5344CB8AC3E}">
        <p14:creationId xmlns:p14="http://schemas.microsoft.com/office/powerpoint/2010/main" val="18425443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u="none" strike="noStrike" dirty="0" err="1">
                <a:solidFill>
                  <a:srgbClr val="000000"/>
                </a:solidFill>
                <a:effectLst/>
                <a:latin typeface="Calibri" panose="020F0502020204030204" pitchFamily="34" charset="0"/>
              </a:rPr>
              <a:t>Capitre</a:t>
            </a:r>
            <a:r>
              <a:rPr lang="fr-CA" sz="1800" b="1" i="0" u="none" strike="noStrike" dirty="0">
                <a:solidFill>
                  <a:srgbClr val="000000"/>
                </a:solidFill>
                <a:effectLst/>
                <a:latin typeface="Calibri" panose="020F0502020204030204" pitchFamily="34" charset="0"/>
              </a:rPr>
              <a:t> 4 Guide pratique</a:t>
            </a:r>
          </a:p>
          <a:p>
            <a:pPr algn="l" rtl="0" fontAlgn="base"/>
            <a:r>
              <a:rPr lang="fr-CA" sz="1800" b="1" i="0" u="none" strike="noStrike" dirty="0">
                <a:solidFill>
                  <a:srgbClr val="000000"/>
                </a:solidFill>
                <a:effectLst/>
                <a:latin typeface="Calibri" panose="020F0502020204030204" pitchFamily="34" charset="0"/>
              </a:rPr>
              <a:t>Kiosque Le Point: </a:t>
            </a:r>
            <a:r>
              <a:rPr lang="fr-CA" sz="1800" b="0" i="0" u="none" strike="noStrike" dirty="0">
                <a:solidFill>
                  <a:srgbClr val="000000"/>
                </a:solidFill>
                <a:effectLst/>
                <a:latin typeface="Calibri" panose="020F0502020204030204" pitchFamily="34" charset="0"/>
              </a:rPr>
              <a:t>offre une multitude d’informations et assure accueil, soutien et accès aux ressources sur le campus.</a:t>
            </a:r>
            <a:r>
              <a:rPr lang="fr-CA" sz="1800" b="0" i="0" dirty="0">
                <a:effectLst/>
                <a:latin typeface="Calibri" panose="020F0502020204030204" pitchFamily="34" charset="0"/>
              </a:rPr>
              <a:t>​</a:t>
            </a:r>
            <a:endParaRPr lang="fr-CA"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1" i="0" u="none" strike="noStrike" dirty="0">
                <a:solidFill>
                  <a:srgbClr val="000000"/>
                </a:solidFill>
                <a:effectLst/>
                <a:latin typeface="Calibri" panose="020F0502020204030204" pitchFamily="34" charset="0"/>
              </a:rPr>
              <a:t>CAE </a:t>
            </a:r>
            <a:r>
              <a:rPr lang="fr-CA" sz="1800" b="0" i="0" u="none" strike="noStrike" dirty="0">
                <a:solidFill>
                  <a:srgbClr val="000000"/>
                </a:solidFill>
                <a:effectLst/>
                <a:latin typeface="Calibri" panose="020F0502020204030204" pitchFamily="34" charset="0"/>
              </a:rPr>
              <a:t>: Aide à la réussite (être un « bon » étudiant) et aide psychologique.</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000000"/>
                </a:solidFill>
                <a:effectLst/>
                <a:latin typeface="Calibri" panose="020F0502020204030204" pitchFamily="34" charset="0"/>
              </a:rPr>
              <a:t>Plusieurs informations et formations interactives sur leur site web.</a:t>
            </a:r>
            <a:r>
              <a:rPr lang="en-US" sz="1800" b="0" i="0" dirty="0">
                <a:effectLst/>
                <a:latin typeface="Calibri" panose="020F0502020204030204" pitchFamily="34" charset="0"/>
              </a:rPr>
              <a:t>​</a:t>
            </a:r>
            <a:endParaRPr lang="en-US"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1" i="0" u="none" strike="noStrike" dirty="0">
                <a:solidFill>
                  <a:srgbClr val="000000"/>
                </a:solidFill>
                <a:effectLst/>
                <a:latin typeface="Calibri" panose="020F0502020204030204" pitchFamily="34" charset="0"/>
              </a:rPr>
              <a:t>SPLA </a:t>
            </a:r>
            <a:r>
              <a:rPr lang="fr-CA" sz="1800" b="0" i="0" u="none" strike="noStrike" dirty="0">
                <a:solidFill>
                  <a:srgbClr val="000000"/>
                </a:solidFill>
                <a:effectLst/>
                <a:latin typeface="Calibri" panose="020F0502020204030204" pitchFamily="34" charset="0"/>
              </a:rPr>
              <a:t>: pour vous aider dans votre recherche d’emploi. Entre autres, pour faire un CV à la québécoise.</a:t>
            </a:r>
            <a:r>
              <a:rPr lang="en-US" sz="1800" b="0" i="0" dirty="0">
                <a:effectLst/>
                <a:latin typeface="Calibri" panose="020F0502020204030204" pitchFamily="34" charset="0"/>
              </a:rPr>
              <a:t>​</a:t>
            </a:r>
            <a:endParaRPr lang="en-US"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1" i="0" u="none" strike="noStrike" dirty="0">
                <a:solidFill>
                  <a:srgbClr val="000000"/>
                </a:solidFill>
                <a:effectLst/>
                <a:latin typeface="Calibri" panose="020F0502020204030204" pitchFamily="34" charset="0"/>
              </a:rPr>
              <a:t>BBAF </a:t>
            </a:r>
            <a:r>
              <a:rPr lang="fr-CA" sz="1800" b="0" i="0" u="none" strike="noStrike" dirty="0">
                <a:solidFill>
                  <a:srgbClr val="000000"/>
                </a:solidFill>
                <a:effectLst/>
                <a:latin typeface="Calibri" panose="020F0502020204030204" pitchFamily="34" charset="0"/>
              </a:rPr>
              <a:t>: pour voir les options, mais elles sont malheureusement limitées pour les étudiants étrangers. Assistez à l’atelier sur le budget!</a:t>
            </a:r>
            <a:r>
              <a:rPr lang="en-US" sz="1800" b="0" i="0" dirty="0">
                <a:effectLst/>
                <a:latin typeface="Calibri" panose="020F0502020204030204" pitchFamily="34" charset="0"/>
              </a:rPr>
              <a:t>​</a:t>
            </a:r>
            <a:endParaRPr lang="en-US"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1" i="0" u="none" strike="noStrike" dirty="0">
                <a:solidFill>
                  <a:srgbClr val="000000"/>
                </a:solidFill>
                <a:effectLst/>
                <a:latin typeface="Calibri" panose="020F0502020204030204" pitchFamily="34" charset="0"/>
              </a:rPr>
              <a:t>PEPS</a:t>
            </a:r>
            <a:r>
              <a:rPr lang="fr-CA"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Accès gratuit aux activités libres : patinoire, piscines, piste de jogging et réservation de terrains.</a:t>
            </a:r>
            <a:r>
              <a:rPr lang="en-US" sz="1800" b="0" i="0" dirty="0">
                <a:effectLst/>
                <a:latin typeface="Calibri" panose="020F0502020204030204" pitchFamily="34" charset="0"/>
              </a:rPr>
              <a:t>​</a:t>
            </a:r>
            <a:endParaRPr lang="en-US" sz="1800" b="0" i="0" dirty="0">
              <a:effectLst/>
              <a:latin typeface="Arial" panose="020B060402020202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Présentez-vous avec votre attestation d’inscription et votre carte d’identité si obtenue</a:t>
            </a:r>
            <a:r>
              <a:rPr lang="en-US" sz="1800" b="0" i="0" dirty="0">
                <a:effectLst/>
                <a:latin typeface="Calibri" panose="020F0502020204030204" pitchFamily="34" charset="0"/>
              </a:rPr>
              <a:t>​</a:t>
            </a:r>
            <a:endParaRPr lang="en-US" sz="1800" b="0" i="0" dirty="0">
              <a:effectLst/>
              <a:latin typeface="Arial" panose="020B060402020202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a:t>
            </a:r>
            <a:r>
              <a:rPr lang="fr-CA" sz="1800" b="0" i="1" u="none" strike="noStrike" dirty="0">
                <a:solidFill>
                  <a:srgbClr val="000000"/>
                </a:solidFill>
                <a:effectLst/>
                <a:latin typeface="Calibri" panose="020F0502020204030204" pitchFamily="34" charset="0"/>
              </a:rPr>
              <a:t>S’ils n’ont pas encore leur carte d’identité, peuvent se présenter au PEPS avec l’attestation d’inscription pour avoir une carte temporaire.</a:t>
            </a:r>
            <a:r>
              <a:rPr lang="en-US" sz="1800" b="0" i="0" dirty="0">
                <a:effectLst/>
                <a:latin typeface="Calibri" panose="020F0502020204030204" pitchFamily="34" charset="0"/>
              </a:rPr>
              <a:t>​</a:t>
            </a:r>
            <a:endParaRPr lang="en-US" sz="1800" b="0" i="0" dirty="0">
              <a:effectLst/>
              <a:latin typeface="Arial" panose="020B0604020202020204" pitchFamily="34" charset="0"/>
            </a:endParaRPr>
          </a:p>
          <a:p>
            <a:pPr algn="l" rtl="0" fontAlgn="base">
              <a:buFont typeface="Arial" panose="020B0604020202020204" pitchFamily="34" charset="0"/>
              <a:buChar char="•"/>
            </a:pPr>
            <a:r>
              <a:rPr lang="fr-CA" sz="1800" b="0" i="1" u="none" strike="noStrike" dirty="0">
                <a:solidFill>
                  <a:srgbClr val="000000"/>
                </a:solidFill>
                <a:effectLst/>
                <a:latin typeface="Calibri" panose="020F0502020204030204" pitchFamily="34" charset="0"/>
              </a:rPr>
              <a:t>S’ils ont leur carte étudiante et attestation d’inscription, devront passer aux guichets pour la valider. (Apporter quand même l’attestation d’inscription car dans certains cas pour les étudiants étrangers, ils ne voient pas les frais afférents (ex : étudiants en échange))</a:t>
            </a:r>
            <a:r>
              <a:rPr lang="en-US" sz="1800" b="0" i="0" dirty="0">
                <a:effectLst/>
                <a:latin typeface="Calibri" panose="020F0502020204030204" pitchFamily="34" charset="0"/>
              </a:rPr>
              <a:t>​</a:t>
            </a:r>
            <a:endParaRPr lang="en-US" sz="1800" b="0" i="0" dirty="0">
              <a:effectLst/>
              <a:latin typeface="Arial" panose="020B0604020202020204" pitchFamily="34" charset="0"/>
            </a:endParaRPr>
          </a:p>
          <a:p>
            <a:pPr algn="l" rtl="0" fontAlgn="base">
              <a:buFont typeface="Arial" panose="020B0604020202020204" pitchFamily="34" charset="0"/>
              <a:buChar char="•"/>
            </a:pPr>
            <a:r>
              <a:rPr lang="fr-CA" sz="1800" b="0" i="1" u="none" strike="noStrike" dirty="0">
                <a:solidFill>
                  <a:srgbClr val="000000"/>
                </a:solidFill>
                <a:effectLst/>
                <a:latin typeface="Calibri" panose="020F0502020204030204" pitchFamily="34" charset="0"/>
              </a:rPr>
              <a:t>Auront accès au </a:t>
            </a:r>
            <a:r>
              <a:rPr lang="fr-CA" sz="1800" b="0" i="1" u="sng" dirty="0">
                <a:solidFill>
                  <a:srgbClr val="000000"/>
                </a:solidFill>
                <a:effectLst/>
                <a:latin typeface="Calibri" panose="020F0502020204030204" pitchFamily="34" charset="0"/>
              </a:rPr>
              <a:t>PEPS à partir du début de la session. </a:t>
            </a:r>
            <a:r>
              <a:rPr lang="fr-CA" sz="1800" b="0" i="1" u="none" strike="noStrike" dirty="0">
                <a:solidFill>
                  <a:srgbClr val="000000"/>
                </a:solidFill>
                <a:effectLst/>
                <a:latin typeface="Calibri" panose="020F0502020204030204" pitchFamily="34" charset="0"/>
              </a:rPr>
              <a:t>Si avant, devront alors payer les frais grand public.}</a:t>
            </a:r>
            <a:r>
              <a:rPr lang="en-US" sz="1800" b="0" i="0" dirty="0">
                <a:effectLst/>
                <a:latin typeface="Calibri" panose="020F0502020204030204" pitchFamily="34" charset="0"/>
              </a:rPr>
              <a:t>​</a:t>
            </a:r>
            <a:endParaRPr lang="en-US" sz="1800" b="0" i="0" dirty="0">
              <a:effectLst/>
              <a:latin typeface="Arial" panose="020B0604020202020204" pitchFamily="34" charset="0"/>
            </a:endParaRPr>
          </a:p>
          <a:p>
            <a:pPr algn="l" rtl="0" fontAlgn="base">
              <a:buFont typeface="Arial" panose="020B0604020202020204" pitchFamily="34" charset="0"/>
              <a:buChar char="•"/>
            </a:pPr>
            <a:r>
              <a:rPr lang="fr-CA" sz="1800" b="0" i="0" dirty="0">
                <a:effectLst/>
                <a:latin typeface="Calibri" panose="020F0502020204030204" pitchFamily="34" charset="0"/>
              </a:rPr>
              <a:t>​</a:t>
            </a:r>
            <a:endParaRPr lang="fr-CA" sz="1800" b="0" i="0" dirty="0">
              <a:effectLst/>
              <a:latin typeface="Arial" panose="020B0604020202020204" pitchFamily="34" charset="0"/>
            </a:endParaRPr>
          </a:p>
          <a:p>
            <a:pPr algn="l" rtl="0" fontAlgn="base"/>
            <a:r>
              <a:rPr lang="fr-CA" sz="1800" b="1" i="0" u="none" strike="noStrike" dirty="0">
                <a:solidFill>
                  <a:srgbClr val="000000"/>
                </a:solidFill>
                <a:effectLst/>
                <a:latin typeface="Calibri" panose="020F0502020204030204" pitchFamily="34" charset="0"/>
              </a:rPr>
              <a:t>Bibliothèque </a:t>
            </a:r>
            <a:r>
              <a:rPr lang="fr-CA" sz="1800" b="0" i="0" u="none" strike="noStrike" dirty="0">
                <a:solidFill>
                  <a:srgbClr val="000000"/>
                </a:solidFill>
                <a:effectLst/>
                <a:latin typeface="Calibri" panose="020F0502020204030204" pitchFamily="34" charset="0"/>
              </a:rPr>
              <a:t>:</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E46C0A"/>
                </a:solidFill>
                <a:effectLst/>
                <a:latin typeface="Calibri" panose="020F0502020204030204" pitchFamily="34" charset="0"/>
              </a:rPr>
              <a:t>Formations spécifiques </a:t>
            </a:r>
            <a:r>
              <a:rPr lang="fr-CA" sz="1800" b="0" i="0" u="none" strike="noStrike" dirty="0">
                <a:solidFill>
                  <a:srgbClr val="000000"/>
                </a:solidFill>
                <a:effectLst/>
                <a:latin typeface="Calibri" panose="020F0502020204030204" pitchFamily="34" charset="0"/>
              </a:rPr>
              <a:t>pour vous (recherche documentaire, fonctionnement général, logiciel, etc.);</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E46C0A"/>
                </a:solidFill>
                <a:effectLst/>
                <a:latin typeface="Calibri" panose="020F0502020204030204" pitchFamily="34" charset="0"/>
              </a:rPr>
              <a:t>Deux bibliothèques </a:t>
            </a:r>
            <a:r>
              <a:rPr lang="fr-CA" sz="1800" b="0" i="0" u="none" strike="noStrike" dirty="0">
                <a:solidFill>
                  <a:srgbClr val="000000"/>
                </a:solidFill>
                <a:effectLst/>
                <a:latin typeface="Calibri" panose="020F0502020204030204" pitchFamily="34" charset="0"/>
              </a:rPr>
              <a:t>(Jean-Charles-</a:t>
            </a:r>
            <a:r>
              <a:rPr lang="fr-CA" sz="1800" b="1" i="0" u="none" strike="noStrike" dirty="0" err="1">
                <a:solidFill>
                  <a:srgbClr val="000000"/>
                </a:solidFill>
                <a:effectLst/>
                <a:latin typeface="Calibri" panose="020F0502020204030204" pitchFamily="34" charset="0"/>
              </a:rPr>
              <a:t>Bonenfant</a:t>
            </a:r>
            <a:r>
              <a:rPr lang="fr-CA" sz="1800" b="0" i="0" u="none" strike="noStrike" dirty="0">
                <a:solidFill>
                  <a:srgbClr val="000000"/>
                </a:solidFill>
                <a:effectLst/>
                <a:latin typeface="Calibri" panose="020F0502020204030204" pitchFamily="34" charset="0"/>
              </a:rPr>
              <a:t> et Alexandre-</a:t>
            </a:r>
            <a:r>
              <a:rPr lang="fr-CA" sz="1800" b="1" i="0" u="none" strike="noStrike" dirty="0">
                <a:solidFill>
                  <a:srgbClr val="000000"/>
                </a:solidFill>
                <a:effectLst/>
                <a:latin typeface="Calibri" panose="020F0502020204030204" pitchFamily="34" charset="0"/>
              </a:rPr>
              <a:t>Vachon</a:t>
            </a:r>
            <a:r>
              <a:rPr lang="fr-CA" sz="1800" b="0" i="0" u="none" strike="noStrike" dirty="0">
                <a:solidFill>
                  <a:srgbClr val="000000"/>
                </a:solidFill>
                <a:effectLst/>
                <a:latin typeface="Calibri" panose="020F0502020204030204" pitchFamily="34" charset="0"/>
              </a:rPr>
              <a:t>);</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000000"/>
                </a:solidFill>
                <a:effectLst/>
                <a:latin typeface="Calibri" panose="020F0502020204030204" pitchFamily="34" charset="0"/>
              </a:rPr>
              <a:t>Formations individuelles sur la recherche documentaire;</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E46C0A"/>
                </a:solidFill>
                <a:effectLst/>
                <a:latin typeface="Calibri" panose="020F0502020204030204" pitchFamily="34" charset="0"/>
              </a:rPr>
              <a:t>Spécialistes</a:t>
            </a:r>
            <a:r>
              <a:rPr lang="fr-CA" sz="1800" b="0" i="0" u="none" strike="noStrike" dirty="0">
                <a:solidFill>
                  <a:srgbClr val="000000"/>
                </a:solidFill>
                <a:effectLst/>
                <a:latin typeface="Calibri" panose="020F0502020204030204" pitchFamily="34" charset="0"/>
              </a:rPr>
              <a:t> pouvant vous aider dans vos recherches.</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000000"/>
                </a:solidFill>
                <a:effectLst/>
                <a:latin typeface="Calibri" panose="020F0502020204030204" pitchFamily="34" charset="0"/>
              </a:rPr>
              <a:t>SOUTIEN À LA RÉDACTION ET CONSULTATION EN FRANÇAIS ÉCRIT</a:t>
            </a:r>
            <a:r>
              <a:rPr lang="en-US" sz="1800" b="0" i="0" dirty="0">
                <a:effectLst/>
                <a:latin typeface="Calibri" panose="020F0502020204030204" pitchFamily="34" charset="0"/>
              </a:rPr>
              <a:t>​</a:t>
            </a:r>
            <a:endParaRPr lang="en-US" b="0" i="0" dirty="0">
              <a:effectLst/>
            </a:endParaRPr>
          </a:p>
          <a:p>
            <a:pPr algn="l" rtl="0" fontAlgn="base"/>
            <a:r>
              <a:rPr lang="fr-CA" sz="1800" b="0" i="0" u="none" strike="noStrike" dirty="0">
                <a:solidFill>
                  <a:srgbClr val="000000"/>
                </a:solidFill>
                <a:effectLst/>
                <a:latin typeface="Calibri" panose="020F0502020204030204" pitchFamily="34" charset="0"/>
              </a:rPr>
              <a:t>*Ariane 2.0: Bibliothèque virtuelle, recherche de livres, thèses, CD, etc.</a:t>
            </a:r>
            <a:endParaRPr lang="fr-CA" b="0" i="0" dirty="0">
              <a:effectLst/>
            </a:endParaRPr>
          </a:p>
          <a:p>
            <a:r>
              <a:rPr lang="fr-CA" dirty="0"/>
              <a:t>PAS ACCESSIBLE PHYSIQUEMENT , On peut emprunter des livres, mais on ne peut pas utiliser les espaces physiques de la bibliothèque. </a:t>
            </a:r>
            <a:r>
              <a:rPr lang="fr-CA" sz="1200" b="1" i="0" kern="1200">
                <a:solidFill>
                  <a:schemeClr val="tx1"/>
                </a:solidFill>
                <a:effectLst/>
                <a:latin typeface="+mn-lt"/>
                <a:ea typeface="+mn-ea"/>
                <a:cs typeface="+mn-cs"/>
              </a:rPr>
              <a:t>Réouverture des espaces de la Bibliothèque le 31 août</a:t>
            </a:r>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55</a:t>
            </a:fld>
            <a:endParaRPr lang="fr-CA"/>
          </a:p>
        </p:txBody>
      </p:sp>
    </p:spTree>
    <p:extLst>
      <p:ext uri="{BB962C8B-B14F-4D97-AF65-F5344CB8AC3E}">
        <p14:creationId xmlns:p14="http://schemas.microsoft.com/office/powerpoint/2010/main" val="2747075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u="none" strike="noStrike" dirty="0">
                <a:solidFill>
                  <a:srgbClr val="000000"/>
                </a:solidFill>
                <a:effectLst/>
                <a:latin typeface="Calibri" panose="020F0502020204030204" pitchFamily="34" charset="0"/>
              </a:rPr>
              <a:t>Québec international</a:t>
            </a:r>
            <a:r>
              <a:rPr lang="fr-CA" sz="1800" b="0" i="0" u="none" strike="noStrike" dirty="0">
                <a:solidFill>
                  <a:srgbClr val="000000"/>
                </a:solidFill>
                <a:effectLst/>
                <a:latin typeface="Calibri" panose="020F0502020204030204" pitchFamily="34" charset="0"/>
              </a:rPr>
              <a:t>: différentes activités spéciales pour les étudiants étrangers et les diplômés qui souhaitent vivre et travailler dans la région. Abonnez-vous à leur liste de diffusion!</a:t>
            </a:r>
            <a:r>
              <a:rPr lang="en-US" sz="1800" b="0" i="0" dirty="0">
                <a:effectLst/>
                <a:latin typeface="Calibri" panose="020F0502020204030204" pitchFamily="34" charset="0"/>
              </a:rPr>
              <a:t>​</a:t>
            </a:r>
            <a:endParaRPr lang="en-US" b="0" i="0" dirty="0">
              <a:effectLst/>
            </a:endParaRPr>
          </a:p>
          <a:p>
            <a:pPr algn="l" rtl="0" fontAlgn="base"/>
            <a:r>
              <a:rPr lang="fr-CA" sz="1800" b="0" i="0" dirty="0">
                <a:effectLst/>
                <a:latin typeface="Calibri" panose="020F0502020204030204" pitchFamily="34" charset="0"/>
              </a:rPr>
              <a:t>​</a:t>
            </a:r>
            <a:endParaRPr lang="fr-CA" b="0" i="0" dirty="0">
              <a:effectLst/>
            </a:endParaRPr>
          </a:p>
          <a:p>
            <a:pPr algn="l" rtl="0" fontAlgn="base"/>
            <a:r>
              <a:rPr lang="fr-CA" sz="1800" b="1" i="0" u="none" strike="noStrike" dirty="0">
                <a:solidFill>
                  <a:srgbClr val="000000"/>
                </a:solidFill>
                <a:effectLst/>
                <a:latin typeface="Calibri" panose="020F0502020204030204" pitchFamily="34" charset="0"/>
              </a:rPr>
              <a:t>Immigrant-Québec</a:t>
            </a:r>
            <a:r>
              <a:rPr lang="fr-CA" sz="1800" b="0" i="0" u="none" strike="noStrike" dirty="0">
                <a:solidFill>
                  <a:srgbClr val="000000"/>
                </a:solidFill>
                <a:effectLst/>
                <a:latin typeface="Calibri" panose="020F0502020204030204" pitchFamily="34" charset="0"/>
              </a:rPr>
              <a:t> : bottin des ressources communautaires en immigration dans la région de Québec</a:t>
            </a:r>
            <a:endParaRPr lang="en-US" b="0" i="0" dirty="0">
              <a:effectLst/>
            </a:endParaRPr>
          </a:p>
          <a:p>
            <a:endParaRPr lang="fr-CA" dirty="0"/>
          </a:p>
        </p:txBody>
      </p:sp>
      <p:sp>
        <p:nvSpPr>
          <p:cNvPr id="4" name="Espace réservé du numéro de diapositive 3"/>
          <p:cNvSpPr>
            <a:spLocks noGrp="1"/>
          </p:cNvSpPr>
          <p:nvPr>
            <p:ph type="sldNum" sz="quarter" idx="5"/>
          </p:nvPr>
        </p:nvSpPr>
        <p:spPr/>
        <p:txBody>
          <a:bodyPr/>
          <a:lstStyle/>
          <a:p>
            <a:fld id="{7F9FB7D9-06E3-4D72-BFEB-CB0171A1C402}" type="slidenum">
              <a:rPr lang="fr-CA" smtClean="0"/>
              <a:t>56</a:t>
            </a:fld>
            <a:endParaRPr lang="fr-CA"/>
          </a:p>
        </p:txBody>
      </p:sp>
    </p:spTree>
    <p:extLst>
      <p:ext uri="{BB962C8B-B14F-4D97-AF65-F5344CB8AC3E}">
        <p14:creationId xmlns:p14="http://schemas.microsoft.com/office/powerpoint/2010/main" val="1716782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cs typeface="Calibri"/>
              </a:rPr>
              <a:t>Nous espérons que cette capsule vidéo vous aura permis de vous renseigner davantage sur les études à l'Université Laval et nous désirons vous rappeler que malgré la distance, nous demeurons à votre service pour vous accompagner dans votre intégration à l'Université Laval. </a:t>
            </a:r>
          </a:p>
          <a:p>
            <a:endParaRPr lang="fr-CA" dirty="0"/>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57</a:t>
            </a:fld>
            <a:endParaRPr lang="fr-CA"/>
          </a:p>
        </p:txBody>
      </p:sp>
    </p:spTree>
    <p:extLst>
      <p:ext uri="{BB962C8B-B14F-4D97-AF65-F5344CB8AC3E}">
        <p14:creationId xmlns:p14="http://schemas.microsoft.com/office/powerpoint/2010/main" val="116740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fr-CA" dirty="0">
              <a:solidFill>
                <a:srgbClr val="FF0000"/>
              </a:solidFill>
              <a:cs typeface="Calibri" panose="020F0502020204030204"/>
            </a:endParaRPr>
          </a:p>
          <a:p>
            <a:pPr>
              <a:defRPr/>
            </a:pPr>
            <a:endParaRPr lang="fr-CA" dirty="0">
              <a:solidFill>
                <a:srgbClr val="FF0000"/>
              </a:solidFill>
              <a:cs typeface="Calibri" panose="020F0502020204030204"/>
            </a:endParaRPr>
          </a:p>
          <a:p>
            <a:pPr>
              <a:defRPr/>
            </a:pPr>
            <a:endParaRPr lang="fr-CA" b="1" dirty="0">
              <a:solidFill>
                <a:srgbClr val="FF0000"/>
              </a:solidFill>
              <a:cs typeface="Calibri" panose="020F0502020204030204"/>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6</a:t>
            </a:fld>
            <a:endParaRPr lang="fr-CA"/>
          </a:p>
        </p:txBody>
      </p:sp>
    </p:spTree>
    <p:extLst>
      <p:ext uri="{BB962C8B-B14F-4D97-AF65-F5344CB8AC3E}">
        <p14:creationId xmlns:p14="http://schemas.microsoft.com/office/powerpoint/2010/main" val="218650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solidFill>
                <a:srgbClr val="FF0000"/>
              </a:solidFill>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7</a:t>
            </a:fld>
            <a:endParaRPr lang="fr-CA"/>
          </a:p>
        </p:txBody>
      </p:sp>
    </p:spTree>
    <p:extLst>
      <p:ext uri="{BB962C8B-B14F-4D97-AF65-F5344CB8AC3E}">
        <p14:creationId xmlns:p14="http://schemas.microsoft.com/office/powerpoint/2010/main" val="10467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solidFill>
                <a:srgbClr val="FF0000"/>
              </a:solidFill>
              <a:cs typeface="Calibri"/>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8</a:t>
            </a:fld>
            <a:endParaRPr lang="fr-CA"/>
          </a:p>
        </p:txBody>
      </p:sp>
    </p:spTree>
    <p:extLst>
      <p:ext uri="{BB962C8B-B14F-4D97-AF65-F5344CB8AC3E}">
        <p14:creationId xmlns:p14="http://schemas.microsoft.com/office/powerpoint/2010/main" val="131732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rgbClr val="FF0000"/>
              </a:solidFill>
            </a:endParaRPr>
          </a:p>
        </p:txBody>
      </p:sp>
      <p:sp>
        <p:nvSpPr>
          <p:cNvPr id="4" name="Espace réservé du numéro de diapositive 3"/>
          <p:cNvSpPr>
            <a:spLocks noGrp="1"/>
          </p:cNvSpPr>
          <p:nvPr>
            <p:ph type="sldNum" sz="quarter" idx="10"/>
          </p:nvPr>
        </p:nvSpPr>
        <p:spPr/>
        <p:txBody>
          <a:bodyPr/>
          <a:lstStyle/>
          <a:p>
            <a:fld id="{7F9FB7D9-06E3-4D72-BFEB-CB0171A1C402}" type="slidenum">
              <a:rPr lang="fr-CA" smtClean="0"/>
              <a:t>9</a:t>
            </a:fld>
            <a:endParaRPr lang="fr-CA"/>
          </a:p>
        </p:txBody>
      </p:sp>
    </p:spTree>
    <p:extLst>
      <p:ext uri="{BB962C8B-B14F-4D97-AF65-F5344CB8AC3E}">
        <p14:creationId xmlns:p14="http://schemas.microsoft.com/office/powerpoint/2010/main" val="275601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uverture - fond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89FD98-CF7C-0746-803B-4FAB7F740B82}"/>
              </a:ext>
            </a:extLst>
          </p:cNvPr>
          <p:cNvSpPr/>
          <p:nvPr userDrawn="1"/>
        </p:nvSpPr>
        <p:spPr>
          <a:xfrm>
            <a:off x="0" y="1"/>
            <a:ext cx="9144000" cy="4195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le 1">
            <a:extLst>
              <a:ext uri="{FF2B5EF4-FFF2-40B4-BE49-F238E27FC236}">
                <a16:creationId xmlns:a16="http://schemas.microsoft.com/office/drawing/2014/main" id="{4EC2CEB5-1B92-B748-B420-2E3C97B0FC03}"/>
              </a:ext>
            </a:extLst>
          </p:cNvPr>
          <p:cNvSpPr>
            <a:spLocks noGrp="1"/>
          </p:cNvSpPr>
          <p:nvPr>
            <p:ph type="ctrTitle"/>
          </p:nvPr>
        </p:nvSpPr>
        <p:spPr>
          <a:xfrm>
            <a:off x="1143000" y="414000"/>
            <a:ext cx="6858000" cy="1790700"/>
          </a:xfrm>
          <a:prstGeom prst="rect">
            <a:avLst/>
          </a:prstGeom>
        </p:spPr>
        <p:txBody>
          <a:bodyPr lIns="0" tIns="0" rIns="0" bIns="0" anchor="b"/>
          <a:lstStyle>
            <a:lvl1pPr algn="l">
              <a:lnSpc>
                <a:spcPts val="5000"/>
              </a:lnSpc>
              <a:defRPr sz="5000" b="1" i="0" cap="all" baseline="0">
                <a:solidFill>
                  <a:schemeClr val="bg1"/>
                </a:solidFill>
                <a:latin typeface="Overpass" pitchFamily="2" charset="77"/>
              </a:defRPr>
            </a:lvl1pPr>
          </a:lstStyle>
          <a:p>
            <a:r>
              <a:rPr lang="fr-CA"/>
              <a:t>Modifier le style du titre</a:t>
            </a:r>
            <a:endParaRPr lang="en-US"/>
          </a:p>
        </p:txBody>
      </p:sp>
      <p:sp>
        <p:nvSpPr>
          <p:cNvPr id="7" name="Subtitle 2">
            <a:extLst>
              <a:ext uri="{FF2B5EF4-FFF2-40B4-BE49-F238E27FC236}">
                <a16:creationId xmlns:a16="http://schemas.microsoft.com/office/drawing/2014/main" id="{4A9BCC76-AE05-3E45-8E43-BB27AC606655}"/>
              </a:ext>
            </a:extLst>
          </p:cNvPr>
          <p:cNvSpPr>
            <a:spLocks noGrp="1"/>
          </p:cNvSpPr>
          <p:nvPr>
            <p:ph type="subTitle" idx="1" hasCustomPrompt="1"/>
          </p:nvPr>
        </p:nvSpPr>
        <p:spPr>
          <a:xfrm>
            <a:off x="1143000" y="2250000"/>
            <a:ext cx="6858000" cy="630000"/>
          </a:xfrm>
          <a:prstGeom prst="rect">
            <a:avLst/>
          </a:prstGeom>
        </p:spPr>
        <p:txBody>
          <a:bodyPr lIns="0" tIns="0" rIns="0" bIns="0"/>
          <a:lstStyle>
            <a:lvl1pPr marL="0" indent="0" algn="l">
              <a:buNone/>
              <a:defRPr sz="3200"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a:t>Sous-titre (optionnel)</a:t>
            </a:r>
            <a:endParaRPr lang="en-US"/>
          </a:p>
        </p:txBody>
      </p:sp>
      <p:cxnSp>
        <p:nvCxnSpPr>
          <p:cNvPr id="8" name="Connecteur droit 7">
            <a:extLst>
              <a:ext uri="{FF2B5EF4-FFF2-40B4-BE49-F238E27FC236}">
                <a16:creationId xmlns:a16="http://schemas.microsoft.com/office/drawing/2014/main" id="{E6F11704-79A4-9C4C-AAE2-5FABAA91CE0E}"/>
              </a:ext>
            </a:extLst>
          </p:cNvPr>
          <p:cNvCxnSpPr>
            <a:cxnSpLocks/>
          </p:cNvCxnSpPr>
          <p:nvPr userDrawn="1"/>
        </p:nvCxnSpPr>
        <p:spPr>
          <a:xfrm>
            <a:off x="1143000" y="3009900"/>
            <a:ext cx="9398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7E6271EA-BA43-3148-852E-A6CDB63BA15A}"/>
              </a:ext>
            </a:extLst>
          </p:cNvPr>
          <p:cNvSpPr>
            <a:spLocks noGrp="1"/>
          </p:cNvSpPr>
          <p:nvPr>
            <p:ph type="body" sz="quarter" idx="10" hasCustomPrompt="1"/>
          </p:nvPr>
        </p:nvSpPr>
        <p:spPr>
          <a:xfrm>
            <a:off x="1143000" y="3163094"/>
            <a:ext cx="3556000" cy="404801"/>
          </a:xfrm>
          <a:prstGeom prst="rect">
            <a:avLst/>
          </a:prstGeom>
        </p:spPr>
        <p:txBody>
          <a:bodyPr lIns="0" tIns="0" rIns="0" bIns="0" anchor="b" anchorCtr="0"/>
          <a:lstStyle>
            <a:lvl1pPr marL="0" indent="0">
              <a:lnSpc>
                <a:spcPct val="100000"/>
              </a:lnSpc>
              <a:spcBef>
                <a:spcPts val="0"/>
              </a:spcBef>
              <a:buFontTx/>
              <a:buNone/>
              <a:defRPr sz="1200" b="1" baseline="0">
                <a:solidFill>
                  <a:schemeClr val="bg1"/>
                </a:solidFill>
                <a:latin typeface="Overpass" pitchFamily="2" charset="77"/>
              </a:defRPr>
            </a:lvl1pPr>
          </a:lstStyle>
          <a:p>
            <a:pPr lvl="0"/>
            <a:r>
              <a:rPr lang="fr-CA"/>
              <a:t>Présenté par Prénom Nom</a:t>
            </a:r>
          </a:p>
        </p:txBody>
      </p:sp>
      <p:sp>
        <p:nvSpPr>
          <p:cNvPr id="10" name="Espace réservé du texte 2">
            <a:extLst>
              <a:ext uri="{FF2B5EF4-FFF2-40B4-BE49-F238E27FC236}">
                <a16:creationId xmlns:a16="http://schemas.microsoft.com/office/drawing/2014/main" id="{D8EA5844-F2C6-0E43-BE17-3F302E3E28D3}"/>
              </a:ext>
            </a:extLst>
          </p:cNvPr>
          <p:cNvSpPr>
            <a:spLocks noGrp="1"/>
          </p:cNvSpPr>
          <p:nvPr>
            <p:ph type="body" sz="quarter" idx="11" hasCustomPrompt="1"/>
          </p:nvPr>
        </p:nvSpPr>
        <p:spPr>
          <a:xfrm>
            <a:off x="1143000" y="3660384"/>
            <a:ext cx="3556000" cy="404802"/>
          </a:xfrm>
          <a:prstGeom prst="rect">
            <a:avLst/>
          </a:prstGeom>
        </p:spPr>
        <p:txBody>
          <a:bodyPr lIns="0" tIns="0" rIns="0" bIns="0" anchor="t" anchorCtr="0"/>
          <a:lstStyle>
            <a:lvl1pPr marL="0" indent="0">
              <a:lnSpc>
                <a:spcPct val="100000"/>
              </a:lnSpc>
              <a:spcBef>
                <a:spcPts val="0"/>
              </a:spcBef>
              <a:buFontTx/>
              <a:buNone/>
              <a:defRPr sz="1200" baseline="0">
                <a:solidFill>
                  <a:schemeClr val="bg1"/>
                </a:solidFill>
                <a:latin typeface="Overpass" pitchFamily="2" charset="77"/>
              </a:defRPr>
            </a:lvl1pPr>
          </a:lstStyle>
          <a:p>
            <a:pPr lvl="0"/>
            <a:r>
              <a:rPr lang="fr-CA"/>
              <a:t>Date et lieu</a:t>
            </a:r>
          </a:p>
        </p:txBody>
      </p:sp>
    </p:spTree>
    <p:extLst>
      <p:ext uri="{BB962C8B-B14F-4D97-AF65-F5344CB8AC3E}">
        <p14:creationId xmlns:p14="http://schemas.microsoft.com/office/powerpoint/2010/main" val="1342049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 3 colonne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E169AAD-ADCF-7244-B5B9-5A69DDA13866}"/>
              </a:ext>
            </a:extLst>
          </p:cNvPr>
          <p:cNvSpPr>
            <a:spLocks noGrp="1"/>
          </p:cNvSpPr>
          <p:nvPr>
            <p:ph type="title"/>
          </p:nvPr>
        </p:nvSpPr>
        <p:spPr>
          <a:xfrm>
            <a:off x="1041576" y="630000"/>
            <a:ext cx="7333744"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Modifier le style du titre</a:t>
            </a:r>
            <a:endParaRPr lang="fr-FR"/>
          </a:p>
        </p:txBody>
      </p:sp>
      <p:sp>
        <p:nvSpPr>
          <p:cNvPr id="4" name="Espace réservé du texte 11">
            <a:extLst>
              <a:ext uri="{FF2B5EF4-FFF2-40B4-BE49-F238E27FC236}">
                <a16:creationId xmlns:a16="http://schemas.microsoft.com/office/drawing/2014/main" id="{84438B0B-710D-AD46-AC88-B42C2D436673}"/>
              </a:ext>
            </a:extLst>
          </p:cNvPr>
          <p:cNvSpPr>
            <a:spLocks noGrp="1"/>
          </p:cNvSpPr>
          <p:nvPr>
            <p:ph type="body" sz="quarter" idx="14" hasCustomPrompt="1"/>
          </p:nvPr>
        </p:nvSpPr>
        <p:spPr>
          <a:xfrm>
            <a:off x="1040400" y="1069200"/>
            <a:ext cx="7333744"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
        <p:nvSpPr>
          <p:cNvPr id="5" name="Espace réservé du texte 7">
            <a:extLst>
              <a:ext uri="{FF2B5EF4-FFF2-40B4-BE49-F238E27FC236}">
                <a16:creationId xmlns:a16="http://schemas.microsoft.com/office/drawing/2014/main" id="{B6D61975-162C-3449-A872-C0F1D5BA91AC}"/>
              </a:ext>
            </a:extLst>
          </p:cNvPr>
          <p:cNvSpPr>
            <a:spLocks noGrp="1"/>
          </p:cNvSpPr>
          <p:nvPr>
            <p:ph type="body" sz="quarter" idx="11" hasCustomPrompt="1"/>
          </p:nvPr>
        </p:nvSpPr>
        <p:spPr>
          <a:xfrm>
            <a:off x="1040400" y="1843200"/>
            <a:ext cx="2192337" cy="270000"/>
          </a:xfrm>
          <a:prstGeom prst="rect">
            <a:avLst/>
          </a:prstGeom>
        </p:spPr>
        <p:txBody>
          <a:bodyPr lIns="0" tIns="0" rIns="0" bIns="0"/>
          <a:lstStyle>
            <a:lvl1pPr marL="0" indent="0">
              <a:buFontTx/>
              <a:buNone/>
              <a:defRPr sz="1700" b="1" i="0" baseline="0">
                <a:solidFill>
                  <a:schemeClr val="accent6"/>
                </a:solidFill>
                <a:latin typeface="Overpass" pitchFamily="2" charset="77"/>
              </a:defRPr>
            </a:lvl1pPr>
            <a:lvl2pPr marL="0" indent="0">
              <a:spcBef>
                <a:spcPts val="4"/>
              </a:spcBef>
              <a:buFontTx/>
              <a:buNone/>
              <a:defRPr sz="1600" baseline="0">
                <a:latin typeface="Overpass Light" pitchFamily="2" charset="77"/>
              </a:defRPr>
            </a:lvl2pPr>
            <a:lvl3pPr marL="914400" indent="0">
              <a:buFontTx/>
              <a:buNone/>
              <a:defRPr sz="1600" baseline="0">
                <a:latin typeface="Overpass" pitchFamily="2" charset="77"/>
              </a:defRPr>
            </a:lvl3pPr>
            <a:lvl4pPr marL="1371600" indent="0">
              <a:buFontTx/>
              <a:buNone/>
              <a:defRPr sz="1600" baseline="0">
                <a:latin typeface="Overpass" pitchFamily="2" charset="77"/>
              </a:defRPr>
            </a:lvl4pPr>
            <a:lvl5pPr marL="1828800" indent="0">
              <a:buFontTx/>
              <a:buNone/>
              <a:defRPr sz="1600" baseline="0">
                <a:latin typeface="Overpass" pitchFamily="2" charset="77"/>
              </a:defRPr>
            </a:lvl5pPr>
          </a:lstStyle>
          <a:p>
            <a:pPr lvl="0"/>
            <a:r>
              <a:rPr lang="fr-CA"/>
              <a:t>Sous-titre</a:t>
            </a:r>
          </a:p>
        </p:txBody>
      </p:sp>
      <p:sp>
        <p:nvSpPr>
          <p:cNvPr id="6" name="Espace réservé du texte 7">
            <a:extLst>
              <a:ext uri="{FF2B5EF4-FFF2-40B4-BE49-F238E27FC236}">
                <a16:creationId xmlns:a16="http://schemas.microsoft.com/office/drawing/2014/main" id="{A6F53904-FF21-DD42-B056-630BD2EF8971}"/>
              </a:ext>
            </a:extLst>
          </p:cNvPr>
          <p:cNvSpPr>
            <a:spLocks noGrp="1"/>
          </p:cNvSpPr>
          <p:nvPr>
            <p:ph type="body" sz="quarter" idx="12" hasCustomPrompt="1"/>
          </p:nvPr>
        </p:nvSpPr>
        <p:spPr>
          <a:xfrm>
            <a:off x="3628800" y="1843089"/>
            <a:ext cx="2192337" cy="270000"/>
          </a:xfrm>
          <a:prstGeom prst="rect">
            <a:avLst/>
          </a:prstGeom>
        </p:spPr>
        <p:txBody>
          <a:bodyPr lIns="0" tIns="0" rIns="0" bIns="0"/>
          <a:lstStyle>
            <a:lvl1pPr marL="0" indent="0">
              <a:buFontTx/>
              <a:buNone/>
              <a:defRPr sz="1700" b="1" i="0" baseline="0">
                <a:solidFill>
                  <a:schemeClr val="accent6"/>
                </a:solidFill>
                <a:latin typeface="Overpass" pitchFamily="2" charset="77"/>
              </a:defRPr>
            </a:lvl1pPr>
            <a:lvl2pPr marL="0" indent="0">
              <a:spcBef>
                <a:spcPts val="4"/>
              </a:spcBef>
              <a:buFontTx/>
              <a:buNone/>
              <a:defRPr sz="1600" baseline="0">
                <a:latin typeface="Overpass Light" pitchFamily="2" charset="77"/>
              </a:defRPr>
            </a:lvl2pPr>
            <a:lvl3pPr marL="914400" indent="0">
              <a:buFontTx/>
              <a:buNone/>
              <a:defRPr sz="1600" baseline="0">
                <a:latin typeface="Overpass" pitchFamily="2" charset="77"/>
              </a:defRPr>
            </a:lvl3pPr>
            <a:lvl4pPr marL="1371600" indent="0">
              <a:buFontTx/>
              <a:buNone/>
              <a:defRPr sz="1600" baseline="0">
                <a:latin typeface="Overpass" pitchFamily="2" charset="77"/>
              </a:defRPr>
            </a:lvl4pPr>
            <a:lvl5pPr marL="1828800" indent="0">
              <a:buFontTx/>
              <a:buNone/>
              <a:defRPr sz="1600" baseline="0">
                <a:latin typeface="Overpass" pitchFamily="2" charset="77"/>
              </a:defRPr>
            </a:lvl5pPr>
          </a:lstStyle>
          <a:p>
            <a:pPr lvl="0"/>
            <a:r>
              <a:rPr lang="fr-CA"/>
              <a:t>Sous-titre</a:t>
            </a:r>
          </a:p>
        </p:txBody>
      </p:sp>
      <p:sp>
        <p:nvSpPr>
          <p:cNvPr id="7" name="Espace réservé du texte 7">
            <a:extLst>
              <a:ext uri="{FF2B5EF4-FFF2-40B4-BE49-F238E27FC236}">
                <a16:creationId xmlns:a16="http://schemas.microsoft.com/office/drawing/2014/main" id="{2B6130CA-8068-F943-A72F-AE39D1F0AC46}"/>
              </a:ext>
            </a:extLst>
          </p:cNvPr>
          <p:cNvSpPr>
            <a:spLocks noGrp="1"/>
          </p:cNvSpPr>
          <p:nvPr>
            <p:ph type="body" sz="quarter" idx="13" hasCustomPrompt="1"/>
          </p:nvPr>
        </p:nvSpPr>
        <p:spPr>
          <a:xfrm>
            <a:off x="6181200" y="1843088"/>
            <a:ext cx="2192337" cy="270000"/>
          </a:xfrm>
          <a:prstGeom prst="rect">
            <a:avLst/>
          </a:prstGeom>
        </p:spPr>
        <p:txBody>
          <a:bodyPr lIns="0" tIns="0" rIns="0" bIns="0"/>
          <a:lstStyle>
            <a:lvl1pPr marL="0" indent="0">
              <a:buFontTx/>
              <a:buNone/>
              <a:defRPr sz="1700" b="1" i="0" baseline="0">
                <a:solidFill>
                  <a:schemeClr val="accent6"/>
                </a:solidFill>
                <a:latin typeface="Overpass" pitchFamily="2" charset="77"/>
              </a:defRPr>
            </a:lvl1pPr>
            <a:lvl2pPr marL="0" indent="0">
              <a:spcBef>
                <a:spcPts val="4"/>
              </a:spcBef>
              <a:buFontTx/>
              <a:buNone/>
              <a:defRPr sz="1600" baseline="0">
                <a:latin typeface="Overpass Light" pitchFamily="2" charset="77"/>
              </a:defRPr>
            </a:lvl2pPr>
            <a:lvl3pPr marL="914400" indent="0">
              <a:buFontTx/>
              <a:buNone/>
              <a:defRPr sz="1600" baseline="0">
                <a:latin typeface="Overpass" pitchFamily="2" charset="77"/>
              </a:defRPr>
            </a:lvl3pPr>
            <a:lvl4pPr marL="1371600" indent="0">
              <a:buFontTx/>
              <a:buNone/>
              <a:defRPr sz="1600" baseline="0">
                <a:latin typeface="Overpass" pitchFamily="2" charset="77"/>
              </a:defRPr>
            </a:lvl4pPr>
            <a:lvl5pPr marL="1828800" indent="0">
              <a:buFontTx/>
              <a:buNone/>
              <a:defRPr sz="1600" baseline="0">
                <a:latin typeface="Overpass" pitchFamily="2" charset="77"/>
              </a:defRPr>
            </a:lvl5pPr>
          </a:lstStyle>
          <a:p>
            <a:pPr lvl="0"/>
            <a:r>
              <a:rPr lang="fr-CA"/>
              <a:t>Sous-titre</a:t>
            </a:r>
          </a:p>
        </p:txBody>
      </p:sp>
      <p:sp>
        <p:nvSpPr>
          <p:cNvPr id="9" name="Espace réservé du texte 8">
            <a:extLst>
              <a:ext uri="{FF2B5EF4-FFF2-40B4-BE49-F238E27FC236}">
                <a16:creationId xmlns:a16="http://schemas.microsoft.com/office/drawing/2014/main" id="{3219111F-23A7-8F44-964B-D37D4709DD74}"/>
              </a:ext>
            </a:extLst>
          </p:cNvPr>
          <p:cNvSpPr>
            <a:spLocks noGrp="1"/>
          </p:cNvSpPr>
          <p:nvPr>
            <p:ph type="body" sz="quarter" idx="15" hasCustomPrompt="1"/>
          </p:nvPr>
        </p:nvSpPr>
        <p:spPr>
          <a:xfrm>
            <a:off x="1040400" y="2112963"/>
            <a:ext cx="2192337" cy="2162475"/>
          </a:xfrm>
          <a:prstGeom prst="rect">
            <a:avLst/>
          </a:prstGeom>
        </p:spPr>
        <p:txBody>
          <a:bodyPr lIns="0" tIns="0" rIns="0"/>
          <a:lstStyle>
            <a:lvl1pPr marL="0" indent="0">
              <a:lnSpc>
                <a:spcPct val="100000"/>
              </a:lnSpc>
              <a:buNone/>
              <a:defRPr sz="1700" b="0" i="0">
                <a:solidFill>
                  <a:schemeClr val="accent6"/>
                </a:solidFill>
                <a:latin typeface="Overpass Light" pitchFamily="2" charset="77"/>
              </a:defRPr>
            </a:lvl1pPr>
            <a:lvl2pPr marL="457200" indent="0">
              <a:buNone/>
              <a:defRPr sz="1700" b="0" i="0">
                <a:solidFill>
                  <a:schemeClr val="tx1">
                    <a:lumMod val="75000"/>
                    <a:lumOff val="25000"/>
                  </a:schemeClr>
                </a:solidFill>
                <a:latin typeface="Overpass Light" pitchFamily="2" charset="77"/>
              </a:defRPr>
            </a:lvl2pPr>
            <a:lvl3pPr marL="914400" indent="0">
              <a:buNone/>
              <a:defRPr sz="1700" b="0" i="0">
                <a:solidFill>
                  <a:schemeClr val="tx1">
                    <a:lumMod val="75000"/>
                    <a:lumOff val="25000"/>
                  </a:schemeClr>
                </a:solidFill>
                <a:latin typeface="Overpass Light" pitchFamily="2" charset="77"/>
              </a:defRPr>
            </a:lvl3pPr>
            <a:lvl4pPr marL="1371600" indent="0">
              <a:buNone/>
              <a:defRPr sz="1700" b="0" i="0">
                <a:solidFill>
                  <a:schemeClr val="tx1">
                    <a:lumMod val="75000"/>
                    <a:lumOff val="25000"/>
                  </a:schemeClr>
                </a:solidFill>
                <a:latin typeface="Overpass Light" pitchFamily="2" charset="77"/>
              </a:defRPr>
            </a:lvl4pPr>
            <a:lvl5pPr marL="1828800" indent="0">
              <a:buNone/>
              <a:defRPr sz="17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allaqua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a:t>
            </a:r>
          </a:p>
        </p:txBody>
      </p:sp>
      <p:sp>
        <p:nvSpPr>
          <p:cNvPr id="10" name="Espace réservé du texte 8">
            <a:extLst>
              <a:ext uri="{FF2B5EF4-FFF2-40B4-BE49-F238E27FC236}">
                <a16:creationId xmlns:a16="http://schemas.microsoft.com/office/drawing/2014/main" id="{94094D36-7818-F740-ADF3-A006C133EDA3}"/>
              </a:ext>
            </a:extLst>
          </p:cNvPr>
          <p:cNvSpPr>
            <a:spLocks noGrp="1"/>
          </p:cNvSpPr>
          <p:nvPr>
            <p:ph type="body" sz="quarter" idx="16" hasCustomPrompt="1"/>
          </p:nvPr>
        </p:nvSpPr>
        <p:spPr>
          <a:xfrm>
            <a:off x="3628800" y="2112963"/>
            <a:ext cx="2192337" cy="2162475"/>
          </a:xfrm>
          <a:prstGeom prst="rect">
            <a:avLst/>
          </a:prstGeom>
        </p:spPr>
        <p:txBody>
          <a:bodyPr lIns="0" tIns="0" rIns="0"/>
          <a:lstStyle>
            <a:lvl1pPr marL="0" indent="0">
              <a:lnSpc>
                <a:spcPct val="100000"/>
              </a:lnSpc>
              <a:buNone/>
              <a:defRPr sz="1700" b="0" i="0">
                <a:solidFill>
                  <a:schemeClr val="accent6"/>
                </a:solidFill>
                <a:latin typeface="Overpass Light" pitchFamily="2" charset="77"/>
              </a:defRPr>
            </a:lvl1pPr>
            <a:lvl2pPr marL="457200" indent="0">
              <a:buNone/>
              <a:defRPr sz="1700" b="0" i="0">
                <a:solidFill>
                  <a:schemeClr val="tx1">
                    <a:lumMod val="75000"/>
                    <a:lumOff val="25000"/>
                  </a:schemeClr>
                </a:solidFill>
                <a:latin typeface="Overpass Light" pitchFamily="2" charset="77"/>
              </a:defRPr>
            </a:lvl2pPr>
            <a:lvl3pPr marL="914400" indent="0">
              <a:buNone/>
              <a:defRPr sz="1700" b="0" i="0">
                <a:solidFill>
                  <a:schemeClr val="tx1">
                    <a:lumMod val="75000"/>
                    <a:lumOff val="25000"/>
                  </a:schemeClr>
                </a:solidFill>
                <a:latin typeface="Overpass Light" pitchFamily="2" charset="77"/>
              </a:defRPr>
            </a:lvl3pPr>
            <a:lvl4pPr marL="1371600" indent="0">
              <a:buNone/>
              <a:defRPr sz="1700" b="0" i="0">
                <a:solidFill>
                  <a:schemeClr val="tx1">
                    <a:lumMod val="75000"/>
                    <a:lumOff val="25000"/>
                  </a:schemeClr>
                </a:solidFill>
                <a:latin typeface="Overpass Light" pitchFamily="2" charset="77"/>
              </a:defRPr>
            </a:lvl4pPr>
            <a:lvl5pPr marL="1828800" indent="0">
              <a:buNone/>
              <a:defRPr sz="17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allaqua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a:t>
            </a:r>
          </a:p>
        </p:txBody>
      </p:sp>
      <p:sp>
        <p:nvSpPr>
          <p:cNvPr id="11" name="Espace réservé du texte 8">
            <a:extLst>
              <a:ext uri="{FF2B5EF4-FFF2-40B4-BE49-F238E27FC236}">
                <a16:creationId xmlns:a16="http://schemas.microsoft.com/office/drawing/2014/main" id="{36BCDF6F-E1E7-6143-8FE4-D311B90FCBF9}"/>
              </a:ext>
            </a:extLst>
          </p:cNvPr>
          <p:cNvSpPr>
            <a:spLocks noGrp="1"/>
          </p:cNvSpPr>
          <p:nvPr>
            <p:ph type="body" sz="quarter" idx="17" hasCustomPrompt="1"/>
          </p:nvPr>
        </p:nvSpPr>
        <p:spPr>
          <a:xfrm>
            <a:off x="6181200" y="2112963"/>
            <a:ext cx="2192337" cy="2162475"/>
          </a:xfrm>
          <a:prstGeom prst="rect">
            <a:avLst/>
          </a:prstGeom>
        </p:spPr>
        <p:txBody>
          <a:bodyPr lIns="0" tIns="0" rIns="0"/>
          <a:lstStyle>
            <a:lvl1pPr marL="0" indent="0">
              <a:lnSpc>
                <a:spcPct val="100000"/>
              </a:lnSpc>
              <a:buNone/>
              <a:defRPr sz="1700" b="0" i="0">
                <a:solidFill>
                  <a:schemeClr val="accent6"/>
                </a:solidFill>
                <a:latin typeface="Overpass Light" pitchFamily="2" charset="77"/>
              </a:defRPr>
            </a:lvl1pPr>
            <a:lvl2pPr marL="457200" indent="0">
              <a:buNone/>
              <a:defRPr sz="1700" b="0" i="0">
                <a:solidFill>
                  <a:schemeClr val="tx1">
                    <a:lumMod val="75000"/>
                    <a:lumOff val="25000"/>
                  </a:schemeClr>
                </a:solidFill>
                <a:latin typeface="Overpass Light" pitchFamily="2" charset="77"/>
              </a:defRPr>
            </a:lvl2pPr>
            <a:lvl3pPr marL="914400" indent="0">
              <a:buNone/>
              <a:defRPr sz="1700" b="0" i="0">
                <a:solidFill>
                  <a:schemeClr val="tx1">
                    <a:lumMod val="75000"/>
                    <a:lumOff val="25000"/>
                  </a:schemeClr>
                </a:solidFill>
                <a:latin typeface="Overpass Light" pitchFamily="2" charset="77"/>
              </a:defRPr>
            </a:lvl3pPr>
            <a:lvl4pPr marL="1371600" indent="0">
              <a:buNone/>
              <a:defRPr sz="1700" b="0" i="0">
                <a:solidFill>
                  <a:schemeClr val="tx1">
                    <a:lumMod val="75000"/>
                    <a:lumOff val="25000"/>
                  </a:schemeClr>
                </a:solidFill>
                <a:latin typeface="Overpass Light" pitchFamily="2" charset="77"/>
              </a:defRPr>
            </a:lvl4pPr>
            <a:lvl5pPr marL="1828800" indent="0">
              <a:buNone/>
              <a:defRPr sz="17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allaqua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a:t>
            </a:r>
          </a:p>
        </p:txBody>
      </p:sp>
    </p:spTree>
    <p:extLst>
      <p:ext uri="{BB962C8B-B14F-4D97-AF65-F5344CB8AC3E}">
        <p14:creationId xmlns:p14="http://schemas.microsoft.com/office/powerpoint/2010/main" val="264358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 photo 2/3">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9365E54B-E437-4543-8343-112C8073A80C}"/>
              </a:ext>
            </a:extLst>
          </p:cNvPr>
          <p:cNvSpPr>
            <a:spLocks noGrp="1"/>
          </p:cNvSpPr>
          <p:nvPr>
            <p:ph type="pic" sz="quarter" idx="15"/>
          </p:nvPr>
        </p:nvSpPr>
        <p:spPr>
          <a:xfrm>
            <a:off x="0" y="0"/>
            <a:ext cx="6088566" cy="514350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a:p>
        </p:txBody>
      </p:sp>
      <p:sp>
        <p:nvSpPr>
          <p:cNvPr id="7" name="Espace réservé du texte 6">
            <a:extLst>
              <a:ext uri="{FF2B5EF4-FFF2-40B4-BE49-F238E27FC236}">
                <a16:creationId xmlns:a16="http://schemas.microsoft.com/office/drawing/2014/main" id="{9DB80027-FC53-324E-8103-74AD8AA58F0C}"/>
              </a:ext>
            </a:extLst>
          </p:cNvPr>
          <p:cNvSpPr>
            <a:spLocks noGrp="1"/>
          </p:cNvSpPr>
          <p:nvPr>
            <p:ph type="body" sz="quarter" idx="16" hasCustomPrompt="1"/>
          </p:nvPr>
        </p:nvSpPr>
        <p:spPr>
          <a:xfrm>
            <a:off x="6375601" y="2080800"/>
            <a:ext cx="2545978" cy="2256422"/>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alit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ultam</a:t>
            </a:r>
            <a:r>
              <a:rPr lang="fr-CA"/>
              <a:t> </a:t>
            </a:r>
            <a:r>
              <a:rPr lang="fr-CA" err="1"/>
              <a:t>laboris</a:t>
            </a:r>
            <a:r>
              <a:rPr lang="fr-CA"/>
              <a:t> </a:t>
            </a:r>
            <a:r>
              <a:rPr lang="fr-CA" err="1"/>
              <a:t>nisi</a:t>
            </a:r>
            <a:r>
              <a:rPr lang="fr-CA"/>
              <a:t> ut.</a:t>
            </a:r>
            <a:endParaRPr lang="fr-FR"/>
          </a:p>
        </p:txBody>
      </p:sp>
      <p:sp>
        <p:nvSpPr>
          <p:cNvPr id="9" name="Espace réservé du texte 11">
            <a:extLst>
              <a:ext uri="{FF2B5EF4-FFF2-40B4-BE49-F238E27FC236}">
                <a16:creationId xmlns:a16="http://schemas.microsoft.com/office/drawing/2014/main" id="{0DAF43D1-B3BD-9C4C-8F31-36AC9ABD9CA5}"/>
              </a:ext>
            </a:extLst>
          </p:cNvPr>
          <p:cNvSpPr>
            <a:spLocks noGrp="1"/>
          </p:cNvSpPr>
          <p:nvPr>
            <p:ph type="body" sz="quarter" idx="14" hasCustomPrompt="1"/>
          </p:nvPr>
        </p:nvSpPr>
        <p:spPr>
          <a:xfrm>
            <a:off x="6375944" y="1478280"/>
            <a:ext cx="2480678" cy="400185"/>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
        <p:nvSpPr>
          <p:cNvPr id="10" name="Titre 1">
            <a:extLst>
              <a:ext uri="{FF2B5EF4-FFF2-40B4-BE49-F238E27FC236}">
                <a16:creationId xmlns:a16="http://schemas.microsoft.com/office/drawing/2014/main" id="{AD3F7662-E508-DE4B-9517-B7DA0DE5A0DE}"/>
              </a:ext>
            </a:extLst>
          </p:cNvPr>
          <p:cNvSpPr>
            <a:spLocks noGrp="1"/>
          </p:cNvSpPr>
          <p:nvPr>
            <p:ph type="title"/>
          </p:nvPr>
        </p:nvSpPr>
        <p:spPr>
          <a:xfrm>
            <a:off x="6375944" y="630000"/>
            <a:ext cx="2480678" cy="84828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Modifier le style du titre</a:t>
            </a:r>
            <a:endParaRPr lang="fr-FR"/>
          </a:p>
        </p:txBody>
      </p:sp>
    </p:spTree>
    <p:extLst>
      <p:ext uri="{BB962C8B-B14F-4D97-AF65-F5344CB8AC3E}">
        <p14:creationId xmlns:p14="http://schemas.microsoft.com/office/powerpoint/2010/main" val="3101027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 photo 1/3">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006523AA-96DD-0D49-8B2E-AC9DAF64A796}"/>
              </a:ext>
            </a:extLst>
          </p:cNvPr>
          <p:cNvSpPr>
            <a:spLocks noGrp="1"/>
          </p:cNvSpPr>
          <p:nvPr>
            <p:ph type="pic" sz="quarter" idx="15"/>
          </p:nvPr>
        </p:nvSpPr>
        <p:spPr>
          <a:xfrm>
            <a:off x="0" y="0"/>
            <a:ext cx="3043238" cy="514350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a:p>
        </p:txBody>
      </p:sp>
      <p:sp>
        <p:nvSpPr>
          <p:cNvPr id="5" name="Espace réservé du texte 4">
            <a:extLst>
              <a:ext uri="{FF2B5EF4-FFF2-40B4-BE49-F238E27FC236}">
                <a16:creationId xmlns:a16="http://schemas.microsoft.com/office/drawing/2014/main" id="{AA1A99CE-A449-A24F-A78E-760551016E7D}"/>
              </a:ext>
            </a:extLst>
          </p:cNvPr>
          <p:cNvSpPr>
            <a:spLocks noGrp="1"/>
          </p:cNvSpPr>
          <p:nvPr>
            <p:ph type="body" sz="quarter" idx="16" hasCustomPrompt="1"/>
          </p:nvPr>
        </p:nvSpPr>
        <p:spPr>
          <a:xfrm>
            <a:off x="3283200" y="2134800"/>
            <a:ext cx="5486400" cy="2103568"/>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800" b="0" i="0">
                <a:solidFill>
                  <a:schemeClr val="tx1">
                    <a:lumMod val="75000"/>
                    <a:lumOff val="25000"/>
                  </a:schemeClr>
                </a:solidFill>
                <a:latin typeface="Overpass Light" pitchFamily="2" charset="77"/>
              </a:defRPr>
            </a:lvl2pPr>
            <a:lvl3pPr marL="914400" indent="0">
              <a:buNone/>
              <a:defRPr sz="1800" b="0" i="0">
                <a:solidFill>
                  <a:schemeClr val="tx1">
                    <a:lumMod val="75000"/>
                    <a:lumOff val="25000"/>
                  </a:schemeClr>
                </a:solidFill>
                <a:latin typeface="Overpass Light" pitchFamily="2" charset="77"/>
              </a:defRPr>
            </a:lvl3pPr>
            <a:lvl4pPr marL="1371600" indent="0">
              <a:buNone/>
              <a:defRPr sz="1800" b="0" i="0">
                <a:solidFill>
                  <a:schemeClr val="tx1">
                    <a:lumMod val="75000"/>
                    <a:lumOff val="25000"/>
                  </a:schemeClr>
                </a:solidFill>
                <a:latin typeface="Overpass Light" pitchFamily="2" charset="77"/>
              </a:defRPr>
            </a:lvl4pPr>
            <a:lvl5pPr marL="1828800" indent="0">
              <a:buNone/>
              <a:defRPr sz="18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a:t>
            </a:r>
            <a:endParaRPr lang="fr-FR"/>
          </a:p>
        </p:txBody>
      </p:sp>
      <p:sp>
        <p:nvSpPr>
          <p:cNvPr id="6" name="Titre 1">
            <a:extLst>
              <a:ext uri="{FF2B5EF4-FFF2-40B4-BE49-F238E27FC236}">
                <a16:creationId xmlns:a16="http://schemas.microsoft.com/office/drawing/2014/main" id="{54D66ADF-9214-4F4B-9EF1-C6D1AF9E4ADC}"/>
              </a:ext>
            </a:extLst>
          </p:cNvPr>
          <p:cNvSpPr>
            <a:spLocks noGrp="1"/>
          </p:cNvSpPr>
          <p:nvPr>
            <p:ph type="title"/>
          </p:nvPr>
        </p:nvSpPr>
        <p:spPr>
          <a:xfrm>
            <a:off x="3283200" y="630775"/>
            <a:ext cx="5485625"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Modifier le style du titre</a:t>
            </a:r>
            <a:endParaRPr lang="fr-FR"/>
          </a:p>
        </p:txBody>
      </p:sp>
      <p:sp>
        <p:nvSpPr>
          <p:cNvPr id="7" name="Espace réservé du texte 11">
            <a:extLst>
              <a:ext uri="{FF2B5EF4-FFF2-40B4-BE49-F238E27FC236}">
                <a16:creationId xmlns:a16="http://schemas.microsoft.com/office/drawing/2014/main" id="{1AA263E2-749E-2D4D-9A1B-7E10D97F449D}"/>
              </a:ext>
            </a:extLst>
          </p:cNvPr>
          <p:cNvSpPr>
            <a:spLocks noGrp="1"/>
          </p:cNvSpPr>
          <p:nvPr>
            <p:ph type="body" sz="quarter" idx="14" hasCustomPrompt="1"/>
          </p:nvPr>
        </p:nvSpPr>
        <p:spPr>
          <a:xfrm>
            <a:off x="3283975" y="1069200"/>
            <a:ext cx="5485625"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Tree>
    <p:extLst>
      <p:ext uri="{BB962C8B-B14F-4D97-AF65-F5344CB8AC3E}">
        <p14:creationId xmlns:p14="http://schemas.microsoft.com/office/powerpoint/2010/main" val="1385579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 2 photos">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1A04120F-18A2-7B45-9132-9FE222EA50EE}"/>
              </a:ext>
            </a:extLst>
          </p:cNvPr>
          <p:cNvSpPr>
            <a:spLocks noGrp="1"/>
          </p:cNvSpPr>
          <p:nvPr>
            <p:ph type="pic" sz="quarter" idx="15"/>
          </p:nvPr>
        </p:nvSpPr>
        <p:spPr>
          <a:xfrm>
            <a:off x="0" y="0"/>
            <a:ext cx="3043238" cy="249174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a:p>
        </p:txBody>
      </p:sp>
      <p:sp>
        <p:nvSpPr>
          <p:cNvPr id="4" name="Espace réservé pour une image  8">
            <a:extLst>
              <a:ext uri="{FF2B5EF4-FFF2-40B4-BE49-F238E27FC236}">
                <a16:creationId xmlns:a16="http://schemas.microsoft.com/office/drawing/2014/main" id="{3D1FE636-5F4C-7F4D-9487-BE995305C255}"/>
              </a:ext>
            </a:extLst>
          </p:cNvPr>
          <p:cNvSpPr>
            <a:spLocks noGrp="1"/>
          </p:cNvSpPr>
          <p:nvPr>
            <p:ph type="pic" sz="quarter" idx="16"/>
          </p:nvPr>
        </p:nvSpPr>
        <p:spPr>
          <a:xfrm>
            <a:off x="0" y="2651760"/>
            <a:ext cx="3043238" cy="249174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a:p>
        </p:txBody>
      </p:sp>
      <p:sp>
        <p:nvSpPr>
          <p:cNvPr id="5" name="Titre 1">
            <a:extLst>
              <a:ext uri="{FF2B5EF4-FFF2-40B4-BE49-F238E27FC236}">
                <a16:creationId xmlns:a16="http://schemas.microsoft.com/office/drawing/2014/main" id="{5F977A8D-8BD4-BC40-AAF0-C8CF11F86C7C}"/>
              </a:ext>
            </a:extLst>
          </p:cNvPr>
          <p:cNvSpPr>
            <a:spLocks noGrp="1"/>
          </p:cNvSpPr>
          <p:nvPr>
            <p:ph type="title"/>
          </p:nvPr>
        </p:nvSpPr>
        <p:spPr>
          <a:xfrm>
            <a:off x="3283200" y="630775"/>
            <a:ext cx="5485625"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Modifier le style du titre</a:t>
            </a:r>
            <a:endParaRPr lang="fr-FR"/>
          </a:p>
        </p:txBody>
      </p:sp>
      <p:sp>
        <p:nvSpPr>
          <p:cNvPr id="6" name="Espace réservé du texte 11">
            <a:extLst>
              <a:ext uri="{FF2B5EF4-FFF2-40B4-BE49-F238E27FC236}">
                <a16:creationId xmlns:a16="http://schemas.microsoft.com/office/drawing/2014/main" id="{7D8760E7-6C89-1540-BA0E-91C425313EF2}"/>
              </a:ext>
            </a:extLst>
          </p:cNvPr>
          <p:cNvSpPr>
            <a:spLocks noGrp="1"/>
          </p:cNvSpPr>
          <p:nvPr>
            <p:ph type="body" sz="quarter" idx="14" hasCustomPrompt="1"/>
          </p:nvPr>
        </p:nvSpPr>
        <p:spPr>
          <a:xfrm>
            <a:off x="3283975" y="1069200"/>
            <a:ext cx="5485625"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
        <p:nvSpPr>
          <p:cNvPr id="7" name="Espace réservé du texte 4">
            <a:extLst>
              <a:ext uri="{FF2B5EF4-FFF2-40B4-BE49-F238E27FC236}">
                <a16:creationId xmlns:a16="http://schemas.microsoft.com/office/drawing/2014/main" id="{64D714FF-976B-1D4B-95C2-387ADF3F68D5}"/>
              </a:ext>
            </a:extLst>
          </p:cNvPr>
          <p:cNvSpPr>
            <a:spLocks noGrp="1"/>
          </p:cNvSpPr>
          <p:nvPr>
            <p:ph type="body" sz="quarter" idx="17" hasCustomPrompt="1"/>
          </p:nvPr>
        </p:nvSpPr>
        <p:spPr>
          <a:xfrm>
            <a:off x="3283200" y="2134800"/>
            <a:ext cx="5486400" cy="2103568"/>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800" b="0" i="0">
                <a:solidFill>
                  <a:schemeClr val="tx1">
                    <a:lumMod val="75000"/>
                    <a:lumOff val="25000"/>
                  </a:schemeClr>
                </a:solidFill>
                <a:latin typeface="Overpass Light" pitchFamily="2" charset="77"/>
              </a:defRPr>
            </a:lvl2pPr>
            <a:lvl3pPr marL="914400" indent="0">
              <a:buNone/>
              <a:defRPr sz="1800" b="0" i="0">
                <a:solidFill>
                  <a:schemeClr val="tx1">
                    <a:lumMod val="75000"/>
                    <a:lumOff val="25000"/>
                  </a:schemeClr>
                </a:solidFill>
                <a:latin typeface="Overpass Light" pitchFamily="2" charset="77"/>
              </a:defRPr>
            </a:lvl3pPr>
            <a:lvl4pPr marL="1371600" indent="0">
              <a:buNone/>
              <a:defRPr sz="1800" b="0" i="0">
                <a:solidFill>
                  <a:schemeClr val="tx1">
                    <a:lumMod val="75000"/>
                    <a:lumOff val="25000"/>
                  </a:schemeClr>
                </a:solidFill>
                <a:latin typeface="Overpass Light" pitchFamily="2" charset="77"/>
              </a:defRPr>
            </a:lvl4pPr>
            <a:lvl5pPr marL="1828800" indent="0">
              <a:buNone/>
              <a:defRPr sz="18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a:t>
            </a:r>
          </a:p>
        </p:txBody>
      </p:sp>
    </p:spTree>
    <p:extLst>
      <p:ext uri="{BB962C8B-B14F-4D97-AF65-F5344CB8AC3E}">
        <p14:creationId xmlns:p14="http://schemas.microsoft.com/office/powerpoint/2010/main" val="771117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 1 colonne sans photo">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7177773E-0430-E345-A47A-CB8216229131}"/>
              </a:ext>
            </a:extLst>
          </p:cNvPr>
          <p:cNvSpPr>
            <a:spLocks noGrp="1"/>
          </p:cNvSpPr>
          <p:nvPr>
            <p:ph type="title"/>
          </p:nvPr>
        </p:nvSpPr>
        <p:spPr>
          <a:xfrm>
            <a:off x="1041576" y="630000"/>
            <a:ext cx="7411048"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Modifier le style du titre</a:t>
            </a:r>
            <a:endParaRPr lang="fr-FR"/>
          </a:p>
        </p:txBody>
      </p:sp>
      <p:sp>
        <p:nvSpPr>
          <p:cNvPr id="6" name="Espace réservé du texte 11">
            <a:extLst>
              <a:ext uri="{FF2B5EF4-FFF2-40B4-BE49-F238E27FC236}">
                <a16:creationId xmlns:a16="http://schemas.microsoft.com/office/drawing/2014/main" id="{E888B08D-129D-0B4A-A518-3FE9928D5511}"/>
              </a:ext>
            </a:extLst>
          </p:cNvPr>
          <p:cNvSpPr>
            <a:spLocks noGrp="1"/>
          </p:cNvSpPr>
          <p:nvPr>
            <p:ph type="body" sz="quarter" idx="15" hasCustomPrompt="1"/>
          </p:nvPr>
        </p:nvSpPr>
        <p:spPr>
          <a:xfrm>
            <a:off x="1041576" y="1069200"/>
            <a:ext cx="7411048"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
        <p:nvSpPr>
          <p:cNvPr id="3" name="Espace réservé du texte 2">
            <a:extLst>
              <a:ext uri="{FF2B5EF4-FFF2-40B4-BE49-F238E27FC236}">
                <a16:creationId xmlns:a16="http://schemas.microsoft.com/office/drawing/2014/main" id="{50B54E6D-6D4A-E440-94D2-8A03F42AF589}"/>
              </a:ext>
            </a:extLst>
          </p:cNvPr>
          <p:cNvSpPr>
            <a:spLocks noGrp="1"/>
          </p:cNvSpPr>
          <p:nvPr>
            <p:ph type="body" sz="quarter" idx="16" hasCustomPrompt="1"/>
          </p:nvPr>
        </p:nvSpPr>
        <p:spPr>
          <a:xfrm>
            <a:off x="1041400" y="2134801"/>
            <a:ext cx="7410450" cy="2177708"/>
          </a:xfrm>
          <a:prstGeom prst="rect">
            <a:avLst/>
          </a:prstGeom>
        </p:spPr>
        <p:txBody>
          <a:bodyPr lIns="0" tIns="0" rIns="0" bIns="0"/>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700" b="0" i="0">
                <a:solidFill>
                  <a:schemeClr val="accent6"/>
                </a:solidFill>
                <a:latin typeface="Overpass Light" pitchFamily="2" charset="77"/>
              </a:defRPr>
            </a:lvl1pPr>
            <a:lvl2pPr>
              <a:defRPr sz="1800" b="0" i="0">
                <a:solidFill>
                  <a:schemeClr val="tx1">
                    <a:lumMod val="75000"/>
                    <a:lumOff val="25000"/>
                  </a:schemeClr>
                </a:solidFill>
                <a:latin typeface="Overpass Light" pitchFamily="2" charset="77"/>
              </a:defRPr>
            </a:lvl2pPr>
            <a:lvl3pPr>
              <a:defRPr sz="1800" b="0" i="0">
                <a:solidFill>
                  <a:schemeClr val="tx1">
                    <a:lumMod val="75000"/>
                    <a:lumOff val="25000"/>
                  </a:schemeClr>
                </a:solidFill>
                <a:latin typeface="Overpass Light" pitchFamily="2" charset="77"/>
              </a:defRPr>
            </a:lvl3pPr>
            <a:lvl4pPr>
              <a:defRPr sz="1800" b="0" i="0">
                <a:solidFill>
                  <a:schemeClr val="tx1">
                    <a:lumMod val="75000"/>
                    <a:lumOff val="25000"/>
                  </a:schemeClr>
                </a:solidFill>
                <a:latin typeface="Overpass Light" pitchFamily="2" charset="77"/>
              </a:defRPr>
            </a:lvl4pPr>
            <a:lvl5pPr>
              <a:defRPr sz="1800" b="0" i="0">
                <a:solidFill>
                  <a:schemeClr val="tx1">
                    <a:lumMod val="75000"/>
                    <a:lumOff val="25000"/>
                  </a:schemeClr>
                </a:solidFill>
                <a:latin typeface="Overpass Light" pitchFamily="2" charset="77"/>
              </a:defRPr>
            </a:lvl5pPr>
          </a:lstStyle>
          <a:p>
            <a:pPr lvl="0"/>
            <a:r>
              <a:rPr lang="fr-CA"/>
              <a:t>Liste à puces</a:t>
            </a:r>
          </a:p>
          <a:p>
            <a:pPr lvl="0"/>
            <a:r>
              <a:rPr lang="fr-CA"/>
              <a:t>Liste à puces</a:t>
            </a:r>
          </a:p>
          <a:p>
            <a:pPr lvl="0"/>
            <a:r>
              <a:rPr lang="fr-CA"/>
              <a:t>Liste à puces</a:t>
            </a:r>
          </a:p>
          <a:p>
            <a:pPr lvl="0"/>
            <a:r>
              <a:rPr lang="fr-CA"/>
              <a:t>Liste à puces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a:t>Liste à puces</a:t>
            </a:r>
          </a:p>
          <a:p>
            <a:pPr lvl="0"/>
            <a:endParaRPr lang="fr-CA"/>
          </a:p>
        </p:txBody>
      </p:sp>
    </p:spTree>
    <p:extLst>
      <p:ext uri="{BB962C8B-B14F-4D97-AF65-F5344CB8AC3E}">
        <p14:creationId xmlns:p14="http://schemas.microsoft.com/office/powerpoint/2010/main" val="2236103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u - rappel thématiqu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73C386CC-AF44-0843-9E05-07616391300D}"/>
              </a:ext>
            </a:extLst>
          </p:cNvPr>
          <p:cNvSpPr>
            <a:spLocks noGrp="1"/>
          </p:cNvSpPr>
          <p:nvPr>
            <p:ph type="pic" sz="quarter" idx="10"/>
          </p:nvPr>
        </p:nvSpPr>
        <p:spPr>
          <a:xfrm>
            <a:off x="0" y="0"/>
            <a:ext cx="9144000" cy="774700"/>
          </a:xfrm>
          <a:prstGeom prst="rect">
            <a:avLst/>
          </a:prstGeom>
          <a:solidFill>
            <a:schemeClr val="accent4">
              <a:lumMod val="20000"/>
              <a:lumOff val="80000"/>
            </a:schemeClr>
          </a:solidFill>
        </p:spPr>
        <p:txBody>
          <a:bodyPr anchor="ctr" anchorCtr="0"/>
          <a:lstStyle>
            <a:lvl1pPr marL="0" indent="0" algn="ctr">
              <a:buFontTx/>
              <a:buNone/>
              <a:defRPr sz="1200" baseline="0">
                <a:latin typeface="Overpass" pitchFamily="2" charset="77"/>
              </a:defRPr>
            </a:lvl1pPr>
          </a:lstStyle>
          <a:p>
            <a:endParaRPr lang="fr-FR"/>
          </a:p>
        </p:txBody>
      </p:sp>
      <p:sp>
        <p:nvSpPr>
          <p:cNvPr id="6" name="Titre 1">
            <a:extLst>
              <a:ext uri="{FF2B5EF4-FFF2-40B4-BE49-F238E27FC236}">
                <a16:creationId xmlns:a16="http://schemas.microsoft.com/office/drawing/2014/main" id="{2BCE4BE2-AB29-F940-A4DF-32AF180714BA}"/>
              </a:ext>
            </a:extLst>
          </p:cNvPr>
          <p:cNvSpPr>
            <a:spLocks noGrp="1"/>
          </p:cNvSpPr>
          <p:nvPr>
            <p:ph type="title"/>
          </p:nvPr>
        </p:nvSpPr>
        <p:spPr>
          <a:xfrm>
            <a:off x="1041576" y="1234533"/>
            <a:ext cx="7411048"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Modifier le style du titre</a:t>
            </a:r>
            <a:endParaRPr lang="fr-FR"/>
          </a:p>
        </p:txBody>
      </p:sp>
      <p:sp>
        <p:nvSpPr>
          <p:cNvPr id="7" name="Espace réservé du texte 11">
            <a:extLst>
              <a:ext uri="{FF2B5EF4-FFF2-40B4-BE49-F238E27FC236}">
                <a16:creationId xmlns:a16="http://schemas.microsoft.com/office/drawing/2014/main" id="{B2C9C8CD-2CD3-D541-BD65-4B27AF5A8978}"/>
              </a:ext>
            </a:extLst>
          </p:cNvPr>
          <p:cNvSpPr>
            <a:spLocks noGrp="1"/>
          </p:cNvSpPr>
          <p:nvPr>
            <p:ph type="body" sz="quarter" idx="15" hasCustomPrompt="1"/>
          </p:nvPr>
        </p:nvSpPr>
        <p:spPr>
          <a:xfrm>
            <a:off x="1041576" y="1673326"/>
            <a:ext cx="7411048"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
        <p:nvSpPr>
          <p:cNvPr id="8" name="Espace réservé du texte 2">
            <a:extLst>
              <a:ext uri="{FF2B5EF4-FFF2-40B4-BE49-F238E27FC236}">
                <a16:creationId xmlns:a16="http://schemas.microsoft.com/office/drawing/2014/main" id="{E72B7A39-A47D-3244-9059-49472A8594FE}"/>
              </a:ext>
            </a:extLst>
          </p:cNvPr>
          <p:cNvSpPr>
            <a:spLocks noGrp="1"/>
          </p:cNvSpPr>
          <p:nvPr>
            <p:ph type="body" sz="quarter" idx="16" hasCustomPrompt="1"/>
          </p:nvPr>
        </p:nvSpPr>
        <p:spPr>
          <a:xfrm>
            <a:off x="1041400" y="2323069"/>
            <a:ext cx="7410450" cy="1989439"/>
          </a:xfrm>
          <a:prstGeom prst="rect">
            <a:avLst/>
          </a:prstGeom>
        </p:spPr>
        <p:txBody>
          <a:bodyPr lIns="0" tIns="0" rIns="0" bIns="0"/>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700" b="0" i="0">
                <a:solidFill>
                  <a:schemeClr val="accent6"/>
                </a:solidFill>
                <a:latin typeface="Overpass Light" pitchFamily="2" charset="77"/>
              </a:defRPr>
            </a:lvl1pPr>
            <a:lvl2pPr>
              <a:defRPr sz="1800" b="0" i="0">
                <a:solidFill>
                  <a:schemeClr val="tx1">
                    <a:lumMod val="75000"/>
                    <a:lumOff val="25000"/>
                  </a:schemeClr>
                </a:solidFill>
                <a:latin typeface="Overpass Light" pitchFamily="2" charset="77"/>
              </a:defRPr>
            </a:lvl2pPr>
            <a:lvl3pPr>
              <a:defRPr sz="1800" b="0" i="0">
                <a:solidFill>
                  <a:schemeClr val="tx1">
                    <a:lumMod val="75000"/>
                    <a:lumOff val="25000"/>
                  </a:schemeClr>
                </a:solidFill>
                <a:latin typeface="Overpass Light" pitchFamily="2" charset="77"/>
              </a:defRPr>
            </a:lvl3pPr>
            <a:lvl4pPr>
              <a:defRPr sz="1800" b="0" i="0">
                <a:solidFill>
                  <a:schemeClr val="tx1">
                    <a:lumMod val="75000"/>
                    <a:lumOff val="25000"/>
                  </a:schemeClr>
                </a:solidFill>
                <a:latin typeface="Overpass Light" pitchFamily="2" charset="77"/>
              </a:defRPr>
            </a:lvl4pPr>
            <a:lvl5pPr>
              <a:defRPr sz="1800" b="0" i="0">
                <a:solidFill>
                  <a:schemeClr val="tx1">
                    <a:lumMod val="75000"/>
                    <a:lumOff val="25000"/>
                  </a:schemeClr>
                </a:solidFill>
                <a:latin typeface="Overpass Light" pitchFamily="2" charset="77"/>
              </a:defRPr>
            </a:lvl5pPr>
          </a:lstStyle>
          <a:p>
            <a:pPr lvl="0"/>
            <a:r>
              <a:rPr lang="fr-CA"/>
              <a:t>Liste à puces</a:t>
            </a:r>
          </a:p>
          <a:p>
            <a:pPr lvl="0"/>
            <a:r>
              <a:rPr lang="fr-CA"/>
              <a:t>Liste à puces</a:t>
            </a:r>
          </a:p>
          <a:p>
            <a:pPr lvl="0"/>
            <a:r>
              <a:rPr lang="fr-CA"/>
              <a:t>Liste à puces</a:t>
            </a:r>
          </a:p>
          <a:p>
            <a:pPr lvl="0"/>
            <a:r>
              <a:rPr lang="fr-CA"/>
              <a:t>Liste à puces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a:t>Liste à puces</a:t>
            </a:r>
          </a:p>
          <a:p>
            <a:pPr lvl="0"/>
            <a:endParaRPr lang="fr-CA"/>
          </a:p>
        </p:txBody>
      </p:sp>
    </p:spTree>
    <p:extLst>
      <p:ext uri="{BB962C8B-B14F-4D97-AF65-F5344CB8AC3E}">
        <p14:creationId xmlns:p14="http://schemas.microsoft.com/office/powerpoint/2010/main" val="1401488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ond gris">
    <p:bg>
      <p:bgPr>
        <a:solidFill>
          <a:schemeClr val="accent6"/>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5BDF88-640B-9945-80CA-AB7922D65B3D}"/>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a:t>AJOUTER LE Titre </a:t>
            </a:r>
            <a:br>
              <a:rPr lang="fr-CA"/>
            </a:br>
            <a:r>
              <a:rPr lang="fr-CA"/>
              <a:t>de la section</a:t>
            </a:r>
            <a:endParaRPr lang="en-US"/>
          </a:p>
        </p:txBody>
      </p:sp>
    </p:spTree>
    <p:extLst>
      <p:ext uri="{BB962C8B-B14F-4D97-AF65-F5344CB8AC3E}">
        <p14:creationId xmlns:p14="http://schemas.microsoft.com/office/powerpoint/2010/main" val="3648343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fond gris 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A497C7-D1D0-7F4C-BADF-A361503349B7}"/>
              </a:ext>
            </a:extLst>
          </p:cNvPr>
          <p:cNvSpPr>
            <a:spLocks noGrp="1"/>
          </p:cNvSpPr>
          <p:nvPr>
            <p:ph type="title"/>
          </p:nvPr>
        </p:nvSpPr>
        <p:spPr>
          <a:xfrm>
            <a:off x="3283200" y="579600"/>
            <a:ext cx="5515112" cy="565801"/>
          </a:xfrm>
          <a:prstGeom prst="rect">
            <a:avLst/>
          </a:prstGeom>
        </p:spPr>
        <p:txBody>
          <a:bodyPr lIns="0" tIns="0" rIns="0" bIns="0"/>
          <a:lstStyle>
            <a:lvl1pPr>
              <a:defRPr sz="2600" baseline="0">
                <a:solidFill>
                  <a:schemeClr val="bg1"/>
                </a:solidFill>
                <a:latin typeface="Overpass" pitchFamily="2" charset="77"/>
              </a:defRPr>
            </a:lvl1pPr>
          </a:lstStyle>
          <a:p>
            <a:r>
              <a:rPr lang="fr-CA"/>
              <a:t>Modifier le style du titre</a:t>
            </a:r>
            <a:endParaRPr lang="fr-FR"/>
          </a:p>
        </p:txBody>
      </p:sp>
      <p:sp>
        <p:nvSpPr>
          <p:cNvPr id="3" name="Espace réservé pour une image  8">
            <a:extLst>
              <a:ext uri="{FF2B5EF4-FFF2-40B4-BE49-F238E27FC236}">
                <a16:creationId xmlns:a16="http://schemas.microsoft.com/office/drawing/2014/main" id="{A5D41059-7540-944A-BF8A-112F695285E2}"/>
              </a:ext>
            </a:extLst>
          </p:cNvPr>
          <p:cNvSpPr>
            <a:spLocks noGrp="1"/>
          </p:cNvSpPr>
          <p:nvPr>
            <p:ph type="pic" sz="quarter" idx="15"/>
          </p:nvPr>
        </p:nvSpPr>
        <p:spPr>
          <a:xfrm>
            <a:off x="0" y="0"/>
            <a:ext cx="3043238" cy="514350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a:p>
        </p:txBody>
      </p:sp>
      <p:sp>
        <p:nvSpPr>
          <p:cNvPr id="7" name="Espace réservé du contenu 2">
            <a:extLst>
              <a:ext uri="{FF2B5EF4-FFF2-40B4-BE49-F238E27FC236}">
                <a16:creationId xmlns:a16="http://schemas.microsoft.com/office/drawing/2014/main" id="{583A8E94-7E26-5A4F-A585-A205347BFD4B}"/>
              </a:ext>
            </a:extLst>
          </p:cNvPr>
          <p:cNvSpPr>
            <a:spLocks noGrp="1"/>
          </p:cNvSpPr>
          <p:nvPr>
            <p:ph idx="1"/>
          </p:nvPr>
        </p:nvSpPr>
        <p:spPr>
          <a:xfrm>
            <a:off x="3283200" y="1843200"/>
            <a:ext cx="5515112" cy="2418834"/>
          </a:xfrm>
          <a:prstGeom prst="rect">
            <a:avLst/>
          </a:prstGeom>
        </p:spPr>
        <p:txBody>
          <a:bodyPr lIns="0" tIns="0" rIns="0" bIns="0"/>
          <a:lstStyle>
            <a:lvl1pPr>
              <a:lnSpc>
                <a:spcPct val="100000"/>
              </a:lnSpc>
              <a:defRPr sz="1800" baseline="0">
                <a:solidFill>
                  <a:schemeClr val="bg1"/>
                </a:solidFill>
                <a:latin typeface="Overpass" pitchFamily="2" charset="77"/>
              </a:defRPr>
            </a:lvl1pPr>
            <a:lvl2pPr>
              <a:lnSpc>
                <a:spcPct val="100000"/>
              </a:lnSpc>
              <a:defRPr sz="1800" baseline="0">
                <a:solidFill>
                  <a:schemeClr val="bg1"/>
                </a:solidFill>
                <a:latin typeface="Overpass" pitchFamily="2" charset="77"/>
              </a:defRPr>
            </a:lvl2pPr>
            <a:lvl3pPr>
              <a:lnSpc>
                <a:spcPct val="100000"/>
              </a:lnSpc>
              <a:defRPr sz="1800" baseline="0">
                <a:solidFill>
                  <a:schemeClr val="bg1"/>
                </a:solidFill>
                <a:latin typeface="Overpass" pitchFamily="2" charset="77"/>
              </a:defRPr>
            </a:lvl3pPr>
            <a:lvl4pPr>
              <a:lnSpc>
                <a:spcPct val="100000"/>
              </a:lnSpc>
              <a:defRPr sz="1800" baseline="0">
                <a:solidFill>
                  <a:schemeClr val="bg1"/>
                </a:solidFill>
                <a:latin typeface="Overpass" pitchFamily="2" charset="77"/>
              </a:defRPr>
            </a:lvl4pPr>
            <a:lvl5pPr>
              <a:lnSpc>
                <a:spcPct val="100000"/>
              </a:lnSpc>
              <a:defRPr sz="1800" baseline="0">
                <a:solidFill>
                  <a:schemeClr val="bg1"/>
                </a:solidFill>
                <a:latin typeface="Overpass" pitchFamily="2" charset="77"/>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Tree>
    <p:extLst>
      <p:ext uri="{BB962C8B-B14F-4D97-AF65-F5344CB8AC3E}">
        <p14:creationId xmlns:p14="http://schemas.microsoft.com/office/powerpoint/2010/main" val="292851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u - fond gris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CF2A2E-2721-7843-9400-807EB5B779E4}"/>
              </a:ext>
            </a:extLst>
          </p:cNvPr>
          <p:cNvSpPr>
            <a:spLocks noGrp="1"/>
          </p:cNvSpPr>
          <p:nvPr>
            <p:ph type="title"/>
          </p:nvPr>
        </p:nvSpPr>
        <p:spPr>
          <a:xfrm>
            <a:off x="1040400" y="579600"/>
            <a:ext cx="7235695" cy="565801"/>
          </a:xfrm>
          <a:prstGeom prst="rect">
            <a:avLst/>
          </a:prstGeom>
        </p:spPr>
        <p:txBody>
          <a:bodyPr lIns="0" tIns="0" rIns="0" bIns="0"/>
          <a:lstStyle>
            <a:lvl1pPr>
              <a:defRPr sz="2600" baseline="0">
                <a:solidFill>
                  <a:schemeClr val="bg1"/>
                </a:solidFill>
                <a:latin typeface="Overpass" pitchFamily="2" charset="77"/>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40569D9B-7529-7044-9153-AE58ABE97581}"/>
              </a:ext>
            </a:extLst>
          </p:cNvPr>
          <p:cNvSpPr>
            <a:spLocks noGrp="1"/>
          </p:cNvSpPr>
          <p:nvPr>
            <p:ph idx="1"/>
          </p:nvPr>
        </p:nvSpPr>
        <p:spPr>
          <a:xfrm>
            <a:off x="1040400" y="1843200"/>
            <a:ext cx="7235695" cy="2418834"/>
          </a:xfrm>
          <a:prstGeom prst="rect">
            <a:avLst/>
          </a:prstGeom>
        </p:spPr>
        <p:txBody>
          <a:bodyPr lIns="0" tIns="0" rIns="0" bIns="0"/>
          <a:lstStyle>
            <a:lvl1pPr>
              <a:lnSpc>
                <a:spcPct val="100000"/>
              </a:lnSpc>
              <a:defRPr sz="1800" baseline="0">
                <a:solidFill>
                  <a:schemeClr val="bg1"/>
                </a:solidFill>
                <a:latin typeface="Overpass" pitchFamily="2" charset="77"/>
              </a:defRPr>
            </a:lvl1pPr>
            <a:lvl2pPr>
              <a:lnSpc>
                <a:spcPct val="100000"/>
              </a:lnSpc>
              <a:defRPr sz="1800" baseline="0">
                <a:solidFill>
                  <a:schemeClr val="bg1"/>
                </a:solidFill>
                <a:latin typeface="Overpass" pitchFamily="2" charset="77"/>
              </a:defRPr>
            </a:lvl2pPr>
            <a:lvl3pPr>
              <a:lnSpc>
                <a:spcPct val="100000"/>
              </a:lnSpc>
              <a:defRPr sz="1800" baseline="0">
                <a:solidFill>
                  <a:schemeClr val="bg1"/>
                </a:solidFill>
                <a:latin typeface="Overpass" pitchFamily="2" charset="77"/>
              </a:defRPr>
            </a:lvl3pPr>
            <a:lvl4pPr>
              <a:lnSpc>
                <a:spcPct val="100000"/>
              </a:lnSpc>
              <a:defRPr sz="1800" baseline="0">
                <a:solidFill>
                  <a:schemeClr val="bg1"/>
                </a:solidFill>
                <a:latin typeface="Overpass" pitchFamily="2" charset="77"/>
              </a:defRPr>
            </a:lvl4pPr>
            <a:lvl5pPr>
              <a:lnSpc>
                <a:spcPct val="100000"/>
              </a:lnSpc>
              <a:defRPr sz="1800" baseline="0">
                <a:solidFill>
                  <a:schemeClr val="bg1"/>
                </a:solidFill>
                <a:latin typeface="Overpass" pitchFamily="2" charset="77"/>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Tree>
    <p:extLst>
      <p:ext uri="{BB962C8B-B14F-4D97-AF65-F5344CB8AC3E}">
        <p14:creationId xmlns:p14="http://schemas.microsoft.com/office/powerpoint/2010/main" val="1125328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81F6B057-03AA-2B46-98B5-930C169F14B0}"/>
              </a:ext>
            </a:extLst>
          </p:cNvPr>
          <p:cNvSpPr>
            <a:spLocks noGrp="1"/>
          </p:cNvSpPr>
          <p:nvPr>
            <p:ph type="body" sz="quarter" idx="16" hasCustomPrompt="1"/>
          </p:nvPr>
        </p:nvSpPr>
        <p:spPr>
          <a:xfrm>
            <a:off x="6375601" y="2080800"/>
            <a:ext cx="2545978" cy="1774508"/>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alit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a:t>
            </a:r>
            <a:endParaRPr lang="fr-FR"/>
          </a:p>
        </p:txBody>
      </p:sp>
      <p:sp>
        <p:nvSpPr>
          <p:cNvPr id="4" name="Espace réservé du texte 11">
            <a:extLst>
              <a:ext uri="{FF2B5EF4-FFF2-40B4-BE49-F238E27FC236}">
                <a16:creationId xmlns:a16="http://schemas.microsoft.com/office/drawing/2014/main" id="{A02269A0-AF3B-0143-B7FC-5928DA8DB299}"/>
              </a:ext>
            </a:extLst>
          </p:cNvPr>
          <p:cNvSpPr>
            <a:spLocks noGrp="1"/>
          </p:cNvSpPr>
          <p:nvPr>
            <p:ph type="body" sz="quarter" idx="14" hasCustomPrompt="1"/>
          </p:nvPr>
        </p:nvSpPr>
        <p:spPr>
          <a:xfrm>
            <a:off x="6375944" y="1478280"/>
            <a:ext cx="2480678" cy="400185"/>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
        <p:nvSpPr>
          <p:cNvPr id="5" name="Titre 1">
            <a:extLst>
              <a:ext uri="{FF2B5EF4-FFF2-40B4-BE49-F238E27FC236}">
                <a16:creationId xmlns:a16="http://schemas.microsoft.com/office/drawing/2014/main" id="{BE386636-6289-6944-95A7-22343DD5AEA0}"/>
              </a:ext>
            </a:extLst>
          </p:cNvPr>
          <p:cNvSpPr>
            <a:spLocks noGrp="1"/>
          </p:cNvSpPr>
          <p:nvPr>
            <p:ph type="title" hasCustomPrompt="1"/>
          </p:nvPr>
        </p:nvSpPr>
        <p:spPr>
          <a:xfrm>
            <a:off x="6375944" y="630000"/>
            <a:ext cx="2480678" cy="84828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Titre du</a:t>
            </a:r>
            <a:br>
              <a:rPr lang="fr-CA"/>
            </a:br>
            <a:r>
              <a:rPr lang="fr-CA"/>
              <a:t>graphique</a:t>
            </a:r>
            <a:endParaRPr lang="fr-FR"/>
          </a:p>
        </p:txBody>
      </p:sp>
      <p:sp>
        <p:nvSpPr>
          <p:cNvPr id="6" name="Rectangle 5">
            <a:extLst>
              <a:ext uri="{FF2B5EF4-FFF2-40B4-BE49-F238E27FC236}">
                <a16:creationId xmlns:a16="http://schemas.microsoft.com/office/drawing/2014/main" id="{C3D83742-F6BC-5F41-A534-D24C88B56FA4}"/>
              </a:ext>
            </a:extLst>
          </p:cNvPr>
          <p:cNvSpPr/>
          <p:nvPr userDrawn="1"/>
        </p:nvSpPr>
        <p:spPr>
          <a:xfrm>
            <a:off x="0" y="0"/>
            <a:ext cx="6074979" cy="51435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17125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verture - campu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782BBC7-DA8C-5E48-B220-B524EF95EA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191000"/>
          </a:xfrm>
          <a:prstGeom prst="rect">
            <a:avLst/>
          </a:prstGeom>
        </p:spPr>
      </p:pic>
      <p:sp>
        <p:nvSpPr>
          <p:cNvPr id="8" name="Rectangle 7">
            <a:extLst>
              <a:ext uri="{FF2B5EF4-FFF2-40B4-BE49-F238E27FC236}">
                <a16:creationId xmlns:a16="http://schemas.microsoft.com/office/drawing/2014/main" id="{870F2B13-8461-754B-91B3-C271263EC01A}"/>
              </a:ext>
            </a:extLst>
          </p:cNvPr>
          <p:cNvSpPr/>
          <p:nvPr userDrawn="1"/>
        </p:nvSpPr>
        <p:spPr>
          <a:xfrm>
            <a:off x="0" y="431319"/>
            <a:ext cx="4027251" cy="335604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le 1">
            <a:extLst>
              <a:ext uri="{FF2B5EF4-FFF2-40B4-BE49-F238E27FC236}">
                <a16:creationId xmlns:a16="http://schemas.microsoft.com/office/drawing/2014/main" id="{DA7E7F10-F712-6C48-BFDE-7280E4612BAC}"/>
              </a:ext>
            </a:extLst>
          </p:cNvPr>
          <p:cNvSpPr>
            <a:spLocks noGrp="1"/>
          </p:cNvSpPr>
          <p:nvPr>
            <p:ph type="ctrTitle"/>
          </p:nvPr>
        </p:nvSpPr>
        <p:spPr>
          <a:xfrm>
            <a:off x="481519" y="431319"/>
            <a:ext cx="3370634" cy="1439562"/>
          </a:xfrm>
          <a:prstGeom prst="rect">
            <a:avLst/>
          </a:prstGeom>
        </p:spPr>
        <p:txBody>
          <a:bodyPr lIns="0" tIns="0" rIns="0" bIns="0" anchor="b"/>
          <a:lstStyle>
            <a:lvl1pPr algn="l">
              <a:lnSpc>
                <a:spcPts val="3000"/>
              </a:lnSpc>
              <a:defRPr sz="3000" b="1" i="0" cap="all" baseline="0">
                <a:solidFill>
                  <a:schemeClr val="bg1"/>
                </a:solidFill>
                <a:latin typeface="Overpass" pitchFamily="2" charset="77"/>
              </a:defRPr>
            </a:lvl1pPr>
          </a:lstStyle>
          <a:p>
            <a:r>
              <a:rPr lang="fr-CA"/>
              <a:t>Modifier le style du titre</a:t>
            </a:r>
            <a:endParaRPr lang="en-US"/>
          </a:p>
        </p:txBody>
      </p:sp>
      <p:sp>
        <p:nvSpPr>
          <p:cNvPr id="10" name="Subtitle 2">
            <a:extLst>
              <a:ext uri="{FF2B5EF4-FFF2-40B4-BE49-F238E27FC236}">
                <a16:creationId xmlns:a16="http://schemas.microsoft.com/office/drawing/2014/main" id="{5CE97C18-5079-7444-BBE1-3A9B8F3A11A5}"/>
              </a:ext>
            </a:extLst>
          </p:cNvPr>
          <p:cNvSpPr>
            <a:spLocks noGrp="1"/>
          </p:cNvSpPr>
          <p:nvPr>
            <p:ph type="subTitle" idx="1" hasCustomPrompt="1"/>
          </p:nvPr>
        </p:nvSpPr>
        <p:spPr>
          <a:xfrm>
            <a:off x="481519" y="1913974"/>
            <a:ext cx="3370634" cy="708576"/>
          </a:xfrm>
          <a:prstGeom prst="rect">
            <a:avLst/>
          </a:prstGeom>
        </p:spPr>
        <p:txBody>
          <a:bodyPr lIns="0" tIns="0" rIns="0" bIns="0"/>
          <a:lstStyle>
            <a:lvl1pPr marL="0" indent="0" algn="l">
              <a:buNone/>
              <a:defRPr sz="2000"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a:t>Sous-titre (optionnel)</a:t>
            </a:r>
            <a:endParaRPr lang="en-US"/>
          </a:p>
        </p:txBody>
      </p:sp>
      <p:sp>
        <p:nvSpPr>
          <p:cNvPr id="11" name="Espace réservé du texte 2">
            <a:extLst>
              <a:ext uri="{FF2B5EF4-FFF2-40B4-BE49-F238E27FC236}">
                <a16:creationId xmlns:a16="http://schemas.microsoft.com/office/drawing/2014/main" id="{0D79E35C-F569-5246-9550-D7EEE884D44F}"/>
              </a:ext>
            </a:extLst>
          </p:cNvPr>
          <p:cNvSpPr>
            <a:spLocks noGrp="1"/>
          </p:cNvSpPr>
          <p:nvPr>
            <p:ph type="body" sz="quarter" idx="10" hasCustomPrompt="1"/>
          </p:nvPr>
        </p:nvSpPr>
        <p:spPr>
          <a:xfrm>
            <a:off x="471251" y="2753909"/>
            <a:ext cx="3556000" cy="404801"/>
          </a:xfrm>
          <a:prstGeom prst="rect">
            <a:avLst/>
          </a:prstGeom>
        </p:spPr>
        <p:txBody>
          <a:bodyPr lIns="0" tIns="0" rIns="0" bIns="0" anchor="b" anchorCtr="0"/>
          <a:lstStyle>
            <a:lvl1pPr marL="0" indent="0">
              <a:lnSpc>
                <a:spcPct val="100000"/>
              </a:lnSpc>
              <a:spcBef>
                <a:spcPts val="0"/>
              </a:spcBef>
              <a:buFontTx/>
              <a:buNone/>
              <a:defRPr sz="1200" b="1" baseline="0">
                <a:solidFill>
                  <a:schemeClr val="bg1"/>
                </a:solidFill>
                <a:latin typeface="Overpass" pitchFamily="2" charset="77"/>
              </a:defRPr>
            </a:lvl1pPr>
          </a:lstStyle>
          <a:p>
            <a:pPr lvl="0"/>
            <a:r>
              <a:rPr lang="fr-CA"/>
              <a:t>Présenté par Prénom Nom</a:t>
            </a:r>
          </a:p>
        </p:txBody>
      </p:sp>
      <p:sp>
        <p:nvSpPr>
          <p:cNvPr id="12" name="Espace réservé du texte 2">
            <a:extLst>
              <a:ext uri="{FF2B5EF4-FFF2-40B4-BE49-F238E27FC236}">
                <a16:creationId xmlns:a16="http://schemas.microsoft.com/office/drawing/2014/main" id="{80DB1324-5F50-9C4D-9FC1-45FBF27689BB}"/>
              </a:ext>
            </a:extLst>
          </p:cNvPr>
          <p:cNvSpPr>
            <a:spLocks noGrp="1"/>
          </p:cNvSpPr>
          <p:nvPr>
            <p:ph type="body" sz="quarter" idx="11" hasCustomPrompt="1"/>
          </p:nvPr>
        </p:nvSpPr>
        <p:spPr>
          <a:xfrm>
            <a:off x="471251" y="3251199"/>
            <a:ext cx="3556000" cy="404802"/>
          </a:xfrm>
          <a:prstGeom prst="rect">
            <a:avLst/>
          </a:prstGeom>
        </p:spPr>
        <p:txBody>
          <a:bodyPr lIns="0" tIns="0" rIns="0" bIns="0" anchor="t" anchorCtr="0"/>
          <a:lstStyle>
            <a:lvl1pPr marL="0" indent="0">
              <a:lnSpc>
                <a:spcPct val="100000"/>
              </a:lnSpc>
              <a:spcBef>
                <a:spcPts val="0"/>
              </a:spcBef>
              <a:buFontTx/>
              <a:buNone/>
              <a:defRPr sz="1200" baseline="0">
                <a:solidFill>
                  <a:schemeClr val="bg1"/>
                </a:solidFill>
                <a:latin typeface="Overpass" pitchFamily="2" charset="77"/>
              </a:defRPr>
            </a:lvl1pPr>
          </a:lstStyle>
          <a:p>
            <a:pPr lvl="0"/>
            <a:r>
              <a:rPr lang="fr-CA"/>
              <a:t>Date et lieu</a:t>
            </a:r>
          </a:p>
        </p:txBody>
      </p:sp>
    </p:spTree>
    <p:extLst>
      <p:ext uri="{BB962C8B-B14F-4D97-AF65-F5344CB8AC3E}">
        <p14:creationId xmlns:p14="http://schemas.microsoft.com/office/powerpoint/2010/main" val="3063052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54FDD69A-A7CD-974E-9882-93367523400F}"/>
              </a:ext>
            </a:extLst>
          </p:cNvPr>
          <p:cNvSpPr>
            <a:spLocks noGrp="1"/>
          </p:cNvSpPr>
          <p:nvPr>
            <p:ph type="title" hasCustomPrompt="1"/>
          </p:nvPr>
        </p:nvSpPr>
        <p:spPr>
          <a:xfrm>
            <a:off x="1041576" y="630000"/>
            <a:ext cx="7477956"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Titre du tableau</a:t>
            </a:r>
            <a:endParaRPr lang="fr-FR"/>
          </a:p>
        </p:txBody>
      </p:sp>
    </p:spTree>
    <p:extLst>
      <p:ext uri="{BB962C8B-B14F-4D97-AF65-F5344CB8AC3E}">
        <p14:creationId xmlns:p14="http://schemas.microsoft.com/office/powerpoint/2010/main" val="1881903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saïque - 16 photos">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89E302D6-585B-C942-A46B-54BAFDF9B4DF}"/>
              </a:ext>
            </a:extLst>
          </p:cNvPr>
          <p:cNvSpPr>
            <a:spLocks noGrp="1"/>
          </p:cNvSpPr>
          <p:nvPr>
            <p:ph type="body" sz="quarter" idx="16" hasCustomPrompt="1"/>
          </p:nvPr>
        </p:nvSpPr>
        <p:spPr>
          <a:xfrm>
            <a:off x="6375601" y="2080800"/>
            <a:ext cx="2545978" cy="1774790"/>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alit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a:t>
            </a:r>
            <a:endParaRPr lang="fr-FR"/>
          </a:p>
        </p:txBody>
      </p:sp>
      <p:sp>
        <p:nvSpPr>
          <p:cNvPr id="4" name="Espace réservé du texte 11">
            <a:extLst>
              <a:ext uri="{FF2B5EF4-FFF2-40B4-BE49-F238E27FC236}">
                <a16:creationId xmlns:a16="http://schemas.microsoft.com/office/drawing/2014/main" id="{C4E230B2-9B6C-4345-B623-657E066BBC61}"/>
              </a:ext>
            </a:extLst>
          </p:cNvPr>
          <p:cNvSpPr>
            <a:spLocks noGrp="1"/>
          </p:cNvSpPr>
          <p:nvPr>
            <p:ph type="body" sz="quarter" idx="14" hasCustomPrompt="1"/>
          </p:nvPr>
        </p:nvSpPr>
        <p:spPr>
          <a:xfrm>
            <a:off x="6375944" y="1478280"/>
            <a:ext cx="2480678" cy="400185"/>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
        <p:nvSpPr>
          <p:cNvPr id="5" name="Titre 1">
            <a:extLst>
              <a:ext uri="{FF2B5EF4-FFF2-40B4-BE49-F238E27FC236}">
                <a16:creationId xmlns:a16="http://schemas.microsoft.com/office/drawing/2014/main" id="{02EDFF70-A831-4E46-9D25-9D9DC58B656F}"/>
              </a:ext>
            </a:extLst>
          </p:cNvPr>
          <p:cNvSpPr>
            <a:spLocks noGrp="1"/>
          </p:cNvSpPr>
          <p:nvPr>
            <p:ph type="title"/>
          </p:nvPr>
        </p:nvSpPr>
        <p:spPr>
          <a:xfrm>
            <a:off x="6375944" y="630000"/>
            <a:ext cx="2480678" cy="84828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Modifier le style du titre</a:t>
            </a:r>
            <a:endParaRPr lang="fr-FR"/>
          </a:p>
        </p:txBody>
      </p:sp>
      <p:sp>
        <p:nvSpPr>
          <p:cNvPr id="6" name="Espace réservé pour une image  9">
            <a:extLst>
              <a:ext uri="{FF2B5EF4-FFF2-40B4-BE49-F238E27FC236}">
                <a16:creationId xmlns:a16="http://schemas.microsoft.com/office/drawing/2014/main" id="{5FCDB47E-6B8F-D145-BAFC-AF9283C7DC9A}"/>
              </a:ext>
            </a:extLst>
          </p:cNvPr>
          <p:cNvSpPr>
            <a:spLocks noGrp="1"/>
          </p:cNvSpPr>
          <p:nvPr>
            <p:ph type="pic" sz="quarter" idx="10"/>
          </p:nvPr>
        </p:nvSpPr>
        <p:spPr>
          <a:xfrm>
            <a:off x="4525200" y="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7" name="Espace réservé pour une image  9">
            <a:extLst>
              <a:ext uri="{FF2B5EF4-FFF2-40B4-BE49-F238E27FC236}">
                <a16:creationId xmlns:a16="http://schemas.microsoft.com/office/drawing/2014/main" id="{862BBF02-A153-3446-830B-AFE90124E3F6}"/>
              </a:ext>
            </a:extLst>
          </p:cNvPr>
          <p:cNvSpPr>
            <a:spLocks noGrp="1"/>
          </p:cNvSpPr>
          <p:nvPr>
            <p:ph type="pic" sz="quarter" idx="11"/>
          </p:nvPr>
        </p:nvSpPr>
        <p:spPr>
          <a:xfrm>
            <a:off x="4525200" y="385560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8" name="Espace réservé pour une image  9">
            <a:extLst>
              <a:ext uri="{FF2B5EF4-FFF2-40B4-BE49-F238E27FC236}">
                <a16:creationId xmlns:a16="http://schemas.microsoft.com/office/drawing/2014/main" id="{1EC1E8C9-1DBE-6348-A4E9-CC43D44C5591}"/>
              </a:ext>
            </a:extLst>
          </p:cNvPr>
          <p:cNvSpPr>
            <a:spLocks noGrp="1"/>
          </p:cNvSpPr>
          <p:nvPr>
            <p:ph type="pic" sz="quarter" idx="12"/>
          </p:nvPr>
        </p:nvSpPr>
        <p:spPr>
          <a:xfrm>
            <a:off x="4525200" y="257039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9" name="Espace réservé pour une image  9">
            <a:extLst>
              <a:ext uri="{FF2B5EF4-FFF2-40B4-BE49-F238E27FC236}">
                <a16:creationId xmlns:a16="http://schemas.microsoft.com/office/drawing/2014/main" id="{07A4EFAF-BBBE-9544-B9E9-C5EEB0D398E1}"/>
              </a:ext>
            </a:extLst>
          </p:cNvPr>
          <p:cNvSpPr>
            <a:spLocks noGrp="1"/>
          </p:cNvSpPr>
          <p:nvPr>
            <p:ph type="pic" sz="quarter" idx="13"/>
          </p:nvPr>
        </p:nvSpPr>
        <p:spPr>
          <a:xfrm>
            <a:off x="4525200" y="128519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0" name="Espace réservé pour une image  9">
            <a:extLst>
              <a:ext uri="{FF2B5EF4-FFF2-40B4-BE49-F238E27FC236}">
                <a16:creationId xmlns:a16="http://schemas.microsoft.com/office/drawing/2014/main" id="{D7A6170A-E66C-1947-AD35-EF5F1269361C}"/>
              </a:ext>
            </a:extLst>
          </p:cNvPr>
          <p:cNvSpPr>
            <a:spLocks noGrp="1"/>
          </p:cNvSpPr>
          <p:nvPr>
            <p:ph type="pic" sz="quarter" idx="17"/>
          </p:nvPr>
        </p:nvSpPr>
        <p:spPr>
          <a:xfrm>
            <a:off x="3016800" y="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1" name="Espace réservé pour une image  9">
            <a:extLst>
              <a:ext uri="{FF2B5EF4-FFF2-40B4-BE49-F238E27FC236}">
                <a16:creationId xmlns:a16="http://schemas.microsoft.com/office/drawing/2014/main" id="{17FF6450-440C-C242-9803-7232D301A3D0}"/>
              </a:ext>
            </a:extLst>
          </p:cNvPr>
          <p:cNvSpPr>
            <a:spLocks noGrp="1"/>
          </p:cNvSpPr>
          <p:nvPr>
            <p:ph type="pic" sz="quarter" idx="15"/>
          </p:nvPr>
        </p:nvSpPr>
        <p:spPr>
          <a:xfrm>
            <a:off x="3016800" y="385560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2" name="Espace réservé pour une image  9">
            <a:extLst>
              <a:ext uri="{FF2B5EF4-FFF2-40B4-BE49-F238E27FC236}">
                <a16:creationId xmlns:a16="http://schemas.microsoft.com/office/drawing/2014/main" id="{663ED269-0472-5642-8A11-7828E8322AF0}"/>
              </a:ext>
            </a:extLst>
          </p:cNvPr>
          <p:cNvSpPr>
            <a:spLocks noGrp="1"/>
          </p:cNvSpPr>
          <p:nvPr>
            <p:ph type="pic" sz="quarter" idx="18"/>
          </p:nvPr>
        </p:nvSpPr>
        <p:spPr>
          <a:xfrm>
            <a:off x="3016800" y="257039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3" name="Espace réservé pour une image  9">
            <a:extLst>
              <a:ext uri="{FF2B5EF4-FFF2-40B4-BE49-F238E27FC236}">
                <a16:creationId xmlns:a16="http://schemas.microsoft.com/office/drawing/2014/main" id="{8A6E5D25-2682-894D-A6DB-7C7C1ECF7C1A}"/>
              </a:ext>
            </a:extLst>
          </p:cNvPr>
          <p:cNvSpPr>
            <a:spLocks noGrp="1"/>
          </p:cNvSpPr>
          <p:nvPr>
            <p:ph type="pic" sz="quarter" idx="19"/>
          </p:nvPr>
        </p:nvSpPr>
        <p:spPr>
          <a:xfrm>
            <a:off x="3016800" y="128519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4" name="Espace réservé pour une image  9">
            <a:extLst>
              <a:ext uri="{FF2B5EF4-FFF2-40B4-BE49-F238E27FC236}">
                <a16:creationId xmlns:a16="http://schemas.microsoft.com/office/drawing/2014/main" id="{DE322B5F-EF48-EE4D-A1BC-3A8ED5E08C73}"/>
              </a:ext>
            </a:extLst>
          </p:cNvPr>
          <p:cNvSpPr>
            <a:spLocks noGrp="1"/>
          </p:cNvSpPr>
          <p:nvPr>
            <p:ph type="pic" sz="quarter" idx="20"/>
          </p:nvPr>
        </p:nvSpPr>
        <p:spPr>
          <a:xfrm>
            <a:off x="1508400" y="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5" name="Espace réservé pour une image  9">
            <a:extLst>
              <a:ext uri="{FF2B5EF4-FFF2-40B4-BE49-F238E27FC236}">
                <a16:creationId xmlns:a16="http://schemas.microsoft.com/office/drawing/2014/main" id="{B92A0BF0-A1FC-8E45-814B-466BBA6B5403}"/>
              </a:ext>
            </a:extLst>
          </p:cNvPr>
          <p:cNvSpPr>
            <a:spLocks noGrp="1"/>
          </p:cNvSpPr>
          <p:nvPr>
            <p:ph type="pic" sz="quarter" idx="21"/>
          </p:nvPr>
        </p:nvSpPr>
        <p:spPr>
          <a:xfrm>
            <a:off x="1508400" y="385560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6" name="Espace réservé pour une image  9">
            <a:extLst>
              <a:ext uri="{FF2B5EF4-FFF2-40B4-BE49-F238E27FC236}">
                <a16:creationId xmlns:a16="http://schemas.microsoft.com/office/drawing/2014/main" id="{1E076593-80E4-9D4B-A7E6-CA41347E46EB}"/>
              </a:ext>
            </a:extLst>
          </p:cNvPr>
          <p:cNvSpPr>
            <a:spLocks noGrp="1"/>
          </p:cNvSpPr>
          <p:nvPr>
            <p:ph type="pic" sz="quarter" idx="22"/>
          </p:nvPr>
        </p:nvSpPr>
        <p:spPr>
          <a:xfrm>
            <a:off x="1508400" y="257039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7" name="Espace réservé pour une image  9">
            <a:extLst>
              <a:ext uri="{FF2B5EF4-FFF2-40B4-BE49-F238E27FC236}">
                <a16:creationId xmlns:a16="http://schemas.microsoft.com/office/drawing/2014/main" id="{049A9360-5A58-6B43-9F56-DA9349531E5C}"/>
              </a:ext>
            </a:extLst>
          </p:cNvPr>
          <p:cNvSpPr>
            <a:spLocks noGrp="1"/>
          </p:cNvSpPr>
          <p:nvPr>
            <p:ph type="pic" sz="quarter" idx="23"/>
          </p:nvPr>
        </p:nvSpPr>
        <p:spPr>
          <a:xfrm>
            <a:off x="1508400" y="128519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8" name="Espace réservé pour une image  9">
            <a:extLst>
              <a:ext uri="{FF2B5EF4-FFF2-40B4-BE49-F238E27FC236}">
                <a16:creationId xmlns:a16="http://schemas.microsoft.com/office/drawing/2014/main" id="{04AB5931-37DC-F34A-B212-FEC66D1D8004}"/>
              </a:ext>
            </a:extLst>
          </p:cNvPr>
          <p:cNvSpPr>
            <a:spLocks noGrp="1"/>
          </p:cNvSpPr>
          <p:nvPr>
            <p:ph type="pic" sz="quarter" idx="24"/>
          </p:nvPr>
        </p:nvSpPr>
        <p:spPr>
          <a:xfrm>
            <a:off x="-1" y="0"/>
            <a:ext cx="1508400"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9" name="Espace réservé pour une image  9">
            <a:extLst>
              <a:ext uri="{FF2B5EF4-FFF2-40B4-BE49-F238E27FC236}">
                <a16:creationId xmlns:a16="http://schemas.microsoft.com/office/drawing/2014/main" id="{70E5A0F8-34D4-4F4E-B35D-75C952E0DFEF}"/>
              </a:ext>
            </a:extLst>
          </p:cNvPr>
          <p:cNvSpPr>
            <a:spLocks noGrp="1"/>
          </p:cNvSpPr>
          <p:nvPr>
            <p:ph type="pic" sz="quarter" idx="25"/>
          </p:nvPr>
        </p:nvSpPr>
        <p:spPr>
          <a:xfrm>
            <a:off x="-1" y="385560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20" name="Espace réservé pour une image  9">
            <a:extLst>
              <a:ext uri="{FF2B5EF4-FFF2-40B4-BE49-F238E27FC236}">
                <a16:creationId xmlns:a16="http://schemas.microsoft.com/office/drawing/2014/main" id="{4A9E98A3-D93F-D04D-B8E7-720C97F2C98F}"/>
              </a:ext>
            </a:extLst>
          </p:cNvPr>
          <p:cNvSpPr>
            <a:spLocks noGrp="1"/>
          </p:cNvSpPr>
          <p:nvPr>
            <p:ph type="pic" sz="quarter" idx="26"/>
          </p:nvPr>
        </p:nvSpPr>
        <p:spPr>
          <a:xfrm>
            <a:off x="-1" y="257039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21" name="Espace réservé pour une image  9">
            <a:extLst>
              <a:ext uri="{FF2B5EF4-FFF2-40B4-BE49-F238E27FC236}">
                <a16:creationId xmlns:a16="http://schemas.microsoft.com/office/drawing/2014/main" id="{69E805CA-B6A3-D64C-AFCC-5FB1DBA080BD}"/>
              </a:ext>
            </a:extLst>
          </p:cNvPr>
          <p:cNvSpPr>
            <a:spLocks noGrp="1"/>
          </p:cNvSpPr>
          <p:nvPr>
            <p:ph type="pic" sz="quarter" idx="27"/>
          </p:nvPr>
        </p:nvSpPr>
        <p:spPr>
          <a:xfrm>
            <a:off x="-1" y="128519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Tree>
    <p:extLst>
      <p:ext uri="{BB962C8B-B14F-4D97-AF65-F5344CB8AC3E}">
        <p14:creationId xmlns:p14="http://schemas.microsoft.com/office/powerpoint/2010/main" val="385657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saïque - 9 photos">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2F74D84D-72E1-9B4C-9145-847A6D96D291}"/>
              </a:ext>
            </a:extLst>
          </p:cNvPr>
          <p:cNvSpPr>
            <a:spLocks noGrp="1"/>
          </p:cNvSpPr>
          <p:nvPr>
            <p:ph type="body" sz="quarter" idx="16" hasCustomPrompt="1"/>
          </p:nvPr>
        </p:nvSpPr>
        <p:spPr>
          <a:xfrm>
            <a:off x="6375601" y="2080800"/>
            <a:ext cx="2545978" cy="1713600"/>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alit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a:t>
            </a:r>
            <a:endParaRPr lang="fr-FR"/>
          </a:p>
        </p:txBody>
      </p:sp>
      <p:sp>
        <p:nvSpPr>
          <p:cNvPr id="4" name="Espace réservé du texte 11">
            <a:extLst>
              <a:ext uri="{FF2B5EF4-FFF2-40B4-BE49-F238E27FC236}">
                <a16:creationId xmlns:a16="http://schemas.microsoft.com/office/drawing/2014/main" id="{63760164-D78C-E04D-8090-9846218C5794}"/>
              </a:ext>
            </a:extLst>
          </p:cNvPr>
          <p:cNvSpPr>
            <a:spLocks noGrp="1"/>
          </p:cNvSpPr>
          <p:nvPr>
            <p:ph type="body" sz="quarter" idx="14" hasCustomPrompt="1"/>
          </p:nvPr>
        </p:nvSpPr>
        <p:spPr>
          <a:xfrm>
            <a:off x="6375944" y="1478280"/>
            <a:ext cx="2480678" cy="400185"/>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
        <p:nvSpPr>
          <p:cNvPr id="5" name="Titre 1">
            <a:extLst>
              <a:ext uri="{FF2B5EF4-FFF2-40B4-BE49-F238E27FC236}">
                <a16:creationId xmlns:a16="http://schemas.microsoft.com/office/drawing/2014/main" id="{70F91B09-8143-A542-A228-91CE06BB2658}"/>
              </a:ext>
            </a:extLst>
          </p:cNvPr>
          <p:cNvSpPr>
            <a:spLocks noGrp="1"/>
          </p:cNvSpPr>
          <p:nvPr>
            <p:ph type="title"/>
          </p:nvPr>
        </p:nvSpPr>
        <p:spPr>
          <a:xfrm>
            <a:off x="6375944" y="630000"/>
            <a:ext cx="2480678" cy="848280"/>
          </a:xfrm>
          <a:prstGeom prst="rect">
            <a:avLst/>
          </a:prstGeom>
        </p:spPr>
        <p:txBody>
          <a:bodyPr lIns="0" tIns="0" rIns="0" bIns="0"/>
          <a:lstStyle>
            <a:lvl1pPr>
              <a:defRPr sz="2600" b="0" i="0" baseline="0">
                <a:solidFill>
                  <a:schemeClr val="accent1"/>
                </a:solidFill>
                <a:latin typeface="Overpass" pitchFamily="2" charset="77"/>
              </a:defRPr>
            </a:lvl1pPr>
          </a:lstStyle>
          <a:p>
            <a:r>
              <a:rPr lang="fr-CA"/>
              <a:t>Modifier le style du titre</a:t>
            </a:r>
            <a:endParaRPr lang="fr-FR"/>
          </a:p>
        </p:txBody>
      </p:sp>
      <p:sp>
        <p:nvSpPr>
          <p:cNvPr id="6" name="Espace réservé pour une image  12">
            <a:extLst>
              <a:ext uri="{FF2B5EF4-FFF2-40B4-BE49-F238E27FC236}">
                <a16:creationId xmlns:a16="http://schemas.microsoft.com/office/drawing/2014/main" id="{A72B7852-1834-C64F-BCC9-33CC9837B1C9}"/>
              </a:ext>
            </a:extLst>
          </p:cNvPr>
          <p:cNvSpPr>
            <a:spLocks noGrp="1"/>
          </p:cNvSpPr>
          <p:nvPr>
            <p:ph type="pic" sz="quarter" idx="28"/>
          </p:nvPr>
        </p:nvSpPr>
        <p:spPr>
          <a:xfrm>
            <a:off x="4024800" y="-1"/>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7" name="Espace réservé pour une image  12">
            <a:extLst>
              <a:ext uri="{FF2B5EF4-FFF2-40B4-BE49-F238E27FC236}">
                <a16:creationId xmlns:a16="http://schemas.microsoft.com/office/drawing/2014/main" id="{76AB6E32-8915-0143-A3B8-E81758C7913A}"/>
              </a:ext>
            </a:extLst>
          </p:cNvPr>
          <p:cNvSpPr>
            <a:spLocks noGrp="1"/>
          </p:cNvSpPr>
          <p:nvPr>
            <p:ph type="pic" sz="quarter" idx="29"/>
          </p:nvPr>
        </p:nvSpPr>
        <p:spPr>
          <a:xfrm>
            <a:off x="4024800" y="1713185"/>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8" name="Espace réservé pour une image  12">
            <a:extLst>
              <a:ext uri="{FF2B5EF4-FFF2-40B4-BE49-F238E27FC236}">
                <a16:creationId xmlns:a16="http://schemas.microsoft.com/office/drawing/2014/main" id="{74AC1829-B346-DF46-9EEE-3EB1C8C23DD2}"/>
              </a:ext>
            </a:extLst>
          </p:cNvPr>
          <p:cNvSpPr>
            <a:spLocks noGrp="1"/>
          </p:cNvSpPr>
          <p:nvPr>
            <p:ph type="pic" sz="quarter" idx="30"/>
          </p:nvPr>
        </p:nvSpPr>
        <p:spPr>
          <a:xfrm>
            <a:off x="4024800" y="342990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9" name="Espace réservé pour une image  12">
            <a:extLst>
              <a:ext uri="{FF2B5EF4-FFF2-40B4-BE49-F238E27FC236}">
                <a16:creationId xmlns:a16="http://schemas.microsoft.com/office/drawing/2014/main" id="{097ED900-D7E4-0041-B9E4-2EE030BE6889}"/>
              </a:ext>
            </a:extLst>
          </p:cNvPr>
          <p:cNvSpPr>
            <a:spLocks noGrp="1"/>
          </p:cNvSpPr>
          <p:nvPr>
            <p:ph type="pic" sz="quarter" idx="31"/>
          </p:nvPr>
        </p:nvSpPr>
        <p:spPr>
          <a:xfrm>
            <a:off x="2012400" y="-1"/>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0" name="Espace réservé pour une image  12">
            <a:extLst>
              <a:ext uri="{FF2B5EF4-FFF2-40B4-BE49-F238E27FC236}">
                <a16:creationId xmlns:a16="http://schemas.microsoft.com/office/drawing/2014/main" id="{6C34359D-6C65-5448-AD9E-A990F91DF188}"/>
              </a:ext>
            </a:extLst>
          </p:cNvPr>
          <p:cNvSpPr>
            <a:spLocks noGrp="1"/>
          </p:cNvSpPr>
          <p:nvPr>
            <p:ph type="pic" sz="quarter" idx="32"/>
          </p:nvPr>
        </p:nvSpPr>
        <p:spPr>
          <a:xfrm>
            <a:off x="2012400" y="1713185"/>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1" name="Espace réservé pour une image  12">
            <a:extLst>
              <a:ext uri="{FF2B5EF4-FFF2-40B4-BE49-F238E27FC236}">
                <a16:creationId xmlns:a16="http://schemas.microsoft.com/office/drawing/2014/main" id="{EE341E97-72E2-EB4A-8862-558F48240716}"/>
              </a:ext>
            </a:extLst>
          </p:cNvPr>
          <p:cNvSpPr>
            <a:spLocks noGrp="1"/>
          </p:cNvSpPr>
          <p:nvPr>
            <p:ph type="pic" sz="quarter" idx="33"/>
          </p:nvPr>
        </p:nvSpPr>
        <p:spPr>
          <a:xfrm>
            <a:off x="2012400" y="3427200"/>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2" name="Espace réservé pour une image  12">
            <a:extLst>
              <a:ext uri="{FF2B5EF4-FFF2-40B4-BE49-F238E27FC236}">
                <a16:creationId xmlns:a16="http://schemas.microsoft.com/office/drawing/2014/main" id="{EC19A9D3-774E-384A-B2C4-FBA6A65E00CC}"/>
              </a:ext>
            </a:extLst>
          </p:cNvPr>
          <p:cNvSpPr>
            <a:spLocks noGrp="1"/>
          </p:cNvSpPr>
          <p:nvPr>
            <p:ph type="pic" sz="quarter" idx="34"/>
          </p:nvPr>
        </p:nvSpPr>
        <p:spPr>
          <a:xfrm>
            <a:off x="-328" y="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3" name="Espace réservé pour une image  12">
            <a:extLst>
              <a:ext uri="{FF2B5EF4-FFF2-40B4-BE49-F238E27FC236}">
                <a16:creationId xmlns:a16="http://schemas.microsoft.com/office/drawing/2014/main" id="{12752857-E139-C645-A4CD-049FBFCE1B5B}"/>
              </a:ext>
            </a:extLst>
          </p:cNvPr>
          <p:cNvSpPr>
            <a:spLocks noGrp="1"/>
          </p:cNvSpPr>
          <p:nvPr>
            <p:ph type="pic" sz="quarter" idx="35"/>
          </p:nvPr>
        </p:nvSpPr>
        <p:spPr>
          <a:xfrm>
            <a:off x="-328" y="1713185"/>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4" name="Espace réservé pour une image  12">
            <a:extLst>
              <a:ext uri="{FF2B5EF4-FFF2-40B4-BE49-F238E27FC236}">
                <a16:creationId xmlns:a16="http://schemas.microsoft.com/office/drawing/2014/main" id="{3BC34565-875C-2942-AE76-B00DF251373C}"/>
              </a:ext>
            </a:extLst>
          </p:cNvPr>
          <p:cNvSpPr>
            <a:spLocks noGrp="1"/>
          </p:cNvSpPr>
          <p:nvPr>
            <p:ph type="pic" sz="quarter" idx="36"/>
          </p:nvPr>
        </p:nvSpPr>
        <p:spPr>
          <a:xfrm>
            <a:off x="-328" y="342720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Tree>
    <p:extLst>
      <p:ext uri="{BB962C8B-B14F-4D97-AF65-F5344CB8AC3E}">
        <p14:creationId xmlns:p14="http://schemas.microsoft.com/office/powerpoint/2010/main" val="1917169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saïque - 9 photos à droit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DA271B-051F-6141-B043-BAE8060E277A}"/>
              </a:ext>
            </a:extLst>
          </p:cNvPr>
          <p:cNvSpPr/>
          <p:nvPr userDrawn="1"/>
        </p:nvSpPr>
        <p:spPr>
          <a:xfrm>
            <a:off x="328" y="0"/>
            <a:ext cx="310614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12">
            <a:extLst>
              <a:ext uri="{FF2B5EF4-FFF2-40B4-BE49-F238E27FC236}">
                <a16:creationId xmlns:a16="http://schemas.microsoft.com/office/drawing/2014/main" id="{0281032F-AD77-B740-AAED-0D7AA8A4D51C}"/>
              </a:ext>
            </a:extLst>
          </p:cNvPr>
          <p:cNvSpPr>
            <a:spLocks noGrp="1"/>
          </p:cNvSpPr>
          <p:nvPr>
            <p:ph type="pic" sz="quarter" idx="28"/>
          </p:nvPr>
        </p:nvSpPr>
        <p:spPr>
          <a:xfrm>
            <a:off x="7131600" y="-1"/>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4" name="Espace réservé pour une image  12">
            <a:extLst>
              <a:ext uri="{FF2B5EF4-FFF2-40B4-BE49-F238E27FC236}">
                <a16:creationId xmlns:a16="http://schemas.microsoft.com/office/drawing/2014/main" id="{F3AD6233-8174-814D-A250-96A6854918AD}"/>
              </a:ext>
            </a:extLst>
          </p:cNvPr>
          <p:cNvSpPr>
            <a:spLocks noGrp="1"/>
          </p:cNvSpPr>
          <p:nvPr>
            <p:ph type="pic" sz="quarter" idx="29"/>
          </p:nvPr>
        </p:nvSpPr>
        <p:spPr>
          <a:xfrm>
            <a:off x="7131600" y="1713185"/>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5" name="Espace réservé pour une image  12">
            <a:extLst>
              <a:ext uri="{FF2B5EF4-FFF2-40B4-BE49-F238E27FC236}">
                <a16:creationId xmlns:a16="http://schemas.microsoft.com/office/drawing/2014/main" id="{83AECFDF-FCAB-3846-AB09-643FFA9D0EB9}"/>
              </a:ext>
            </a:extLst>
          </p:cNvPr>
          <p:cNvSpPr>
            <a:spLocks noGrp="1"/>
          </p:cNvSpPr>
          <p:nvPr>
            <p:ph type="pic" sz="quarter" idx="30"/>
          </p:nvPr>
        </p:nvSpPr>
        <p:spPr>
          <a:xfrm>
            <a:off x="7131600" y="342720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6" name="Espace réservé pour une image  12">
            <a:extLst>
              <a:ext uri="{FF2B5EF4-FFF2-40B4-BE49-F238E27FC236}">
                <a16:creationId xmlns:a16="http://schemas.microsoft.com/office/drawing/2014/main" id="{548561EC-C6A9-824A-9D75-A57ABF4406BE}"/>
              </a:ext>
            </a:extLst>
          </p:cNvPr>
          <p:cNvSpPr>
            <a:spLocks noGrp="1"/>
          </p:cNvSpPr>
          <p:nvPr>
            <p:ph type="pic" sz="quarter" idx="31"/>
          </p:nvPr>
        </p:nvSpPr>
        <p:spPr>
          <a:xfrm>
            <a:off x="5119200" y="-1"/>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7" name="Espace réservé pour une image  12">
            <a:extLst>
              <a:ext uri="{FF2B5EF4-FFF2-40B4-BE49-F238E27FC236}">
                <a16:creationId xmlns:a16="http://schemas.microsoft.com/office/drawing/2014/main" id="{047A1A88-2574-8E43-B3C5-BFC9C46BB1F4}"/>
              </a:ext>
            </a:extLst>
          </p:cNvPr>
          <p:cNvSpPr>
            <a:spLocks noGrp="1"/>
          </p:cNvSpPr>
          <p:nvPr>
            <p:ph type="pic" sz="quarter" idx="32"/>
          </p:nvPr>
        </p:nvSpPr>
        <p:spPr>
          <a:xfrm>
            <a:off x="5119200" y="1713185"/>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8" name="Espace réservé pour une image  12">
            <a:extLst>
              <a:ext uri="{FF2B5EF4-FFF2-40B4-BE49-F238E27FC236}">
                <a16:creationId xmlns:a16="http://schemas.microsoft.com/office/drawing/2014/main" id="{98EDD7F3-095F-4349-9A8A-06673C3F97B2}"/>
              </a:ext>
            </a:extLst>
          </p:cNvPr>
          <p:cNvSpPr>
            <a:spLocks noGrp="1"/>
          </p:cNvSpPr>
          <p:nvPr>
            <p:ph type="pic" sz="quarter" idx="33"/>
          </p:nvPr>
        </p:nvSpPr>
        <p:spPr>
          <a:xfrm>
            <a:off x="5119200" y="3427200"/>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19" name="Espace réservé pour une image  12">
            <a:extLst>
              <a:ext uri="{FF2B5EF4-FFF2-40B4-BE49-F238E27FC236}">
                <a16:creationId xmlns:a16="http://schemas.microsoft.com/office/drawing/2014/main" id="{A468FBAC-AEA8-ED42-BAA2-89B5AF07750E}"/>
              </a:ext>
            </a:extLst>
          </p:cNvPr>
          <p:cNvSpPr>
            <a:spLocks noGrp="1"/>
          </p:cNvSpPr>
          <p:nvPr>
            <p:ph type="pic" sz="quarter" idx="34"/>
          </p:nvPr>
        </p:nvSpPr>
        <p:spPr>
          <a:xfrm>
            <a:off x="3106472" y="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20" name="Espace réservé pour une image  12">
            <a:extLst>
              <a:ext uri="{FF2B5EF4-FFF2-40B4-BE49-F238E27FC236}">
                <a16:creationId xmlns:a16="http://schemas.microsoft.com/office/drawing/2014/main" id="{497DDBB0-07AF-8949-8F06-58DEE6614E72}"/>
              </a:ext>
            </a:extLst>
          </p:cNvPr>
          <p:cNvSpPr>
            <a:spLocks noGrp="1"/>
          </p:cNvSpPr>
          <p:nvPr>
            <p:ph type="pic" sz="quarter" idx="35"/>
          </p:nvPr>
        </p:nvSpPr>
        <p:spPr>
          <a:xfrm>
            <a:off x="3106472" y="1713185"/>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21" name="Espace réservé pour une image  12">
            <a:extLst>
              <a:ext uri="{FF2B5EF4-FFF2-40B4-BE49-F238E27FC236}">
                <a16:creationId xmlns:a16="http://schemas.microsoft.com/office/drawing/2014/main" id="{FF16479C-B32A-2E42-AAD6-0040E7103C26}"/>
              </a:ext>
            </a:extLst>
          </p:cNvPr>
          <p:cNvSpPr>
            <a:spLocks noGrp="1"/>
          </p:cNvSpPr>
          <p:nvPr>
            <p:ph type="pic" sz="quarter" idx="36"/>
          </p:nvPr>
        </p:nvSpPr>
        <p:spPr>
          <a:xfrm>
            <a:off x="3106472" y="342720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a:p>
        </p:txBody>
      </p:sp>
      <p:sp>
        <p:nvSpPr>
          <p:cNvPr id="24" name="Titre 1">
            <a:extLst>
              <a:ext uri="{FF2B5EF4-FFF2-40B4-BE49-F238E27FC236}">
                <a16:creationId xmlns:a16="http://schemas.microsoft.com/office/drawing/2014/main" id="{07C73C45-FCCF-264F-9868-34D4D927C2D8}"/>
              </a:ext>
            </a:extLst>
          </p:cNvPr>
          <p:cNvSpPr>
            <a:spLocks noGrp="1"/>
          </p:cNvSpPr>
          <p:nvPr>
            <p:ph type="title"/>
          </p:nvPr>
        </p:nvSpPr>
        <p:spPr>
          <a:xfrm>
            <a:off x="309582" y="1938953"/>
            <a:ext cx="2480678" cy="837880"/>
          </a:xfrm>
          <a:prstGeom prst="rect">
            <a:avLst/>
          </a:prstGeom>
        </p:spPr>
        <p:txBody>
          <a:bodyPr lIns="0" tIns="0" rIns="0" bIns="0"/>
          <a:lstStyle>
            <a:lvl1pPr>
              <a:defRPr sz="2600" b="0" i="0" baseline="0">
                <a:solidFill>
                  <a:schemeClr val="bg1"/>
                </a:solidFill>
                <a:latin typeface="Overpass" pitchFamily="2" charset="77"/>
              </a:defRPr>
            </a:lvl1pPr>
          </a:lstStyle>
          <a:p>
            <a:r>
              <a:rPr lang="fr-CA"/>
              <a:t>Modifier le style du titre</a:t>
            </a:r>
            <a:endParaRPr lang="fr-FR"/>
          </a:p>
        </p:txBody>
      </p:sp>
      <p:sp>
        <p:nvSpPr>
          <p:cNvPr id="25" name="Espace réservé du texte 11">
            <a:extLst>
              <a:ext uri="{FF2B5EF4-FFF2-40B4-BE49-F238E27FC236}">
                <a16:creationId xmlns:a16="http://schemas.microsoft.com/office/drawing/2014/main" id="{F1F04272-1508-5849-82FD-5F8A2C213A3B}"/>
              </a:ext>
            </a:extLst>
          </p:cNvPr>
          <p:cNvSpPr>
            <a:spLocks noGrp="1"/>
          </p:cNvSpPr>
          <p:nvPr>
            <p:ph type="body" sz="quarter" idx="26" hasCustomPrompt="1"/>
          </p:nvPr>
        </p:nvSpPr>
        <p:spPr>
          <a:xfrm>
            <a:off x="309582" y="2792073"/>
            <a:ext cx="2480678" cy="400185"/>
          </a:xfrm>
          <a:prstGeom prst="rect">
            <a:avLst/>
          </a:prstGeom>
        </p:spPr>
        <p:txBody>
          <a:bodyPr lIns="0" tIns="0" rIns="0" bIns="0"/>
          <a:lstStyle>
            <a:lvl1pPr marL="0" indent="0">
              <a:buFontTx/>
              <a:buNone/>
              <a:defRPr sz="1700" baseline="0">
                <a:solidFill>
                  <a:schemeClr val="bg1"/>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a:t>Sous-titre (optionnel)</a:t>
            </a:r>
            <a:endParaRPr lang="fr-FR"/>
          </a:p>
        </p:txBody>
      </p:sp>
    </p:spTree>
    <p:extLst>
      <p:ext uri="{BB962C8B-B14F-4D97-AF65-F5344CB8AC3E}">
        <p14:creationId xmlns:p14="http://schemas.microsoft.com/office/powerpoint/2010/main" val="742887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ogrammes">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607A4292-0EDF-6C43-92D3-3B619B1771D2}"/>
              </a:ext>
            </a:extLst>
          </p:cNvPr>
          <p:cNvSpPr>
            <a:spLocks noGrp="1"/>
          </p:cNvSpPr>
          <p:nvPr>
            <p:ph type="body" sz="quarter" idx="16" hasCustomPrompt="1"/>
          </p:nvPr>
        </p:nvSpPr>
        <p:spPr>
          <a:xfrm>
            <a:off x="6375601" y="1299738"/>
            <a:ext cx="2545978" cy="1926516"/>
          </a:xfrm>
          <a:prstGeom prst="rect">
            <a:avLst/>
          </a:prstGeom>
        </p:spPr>
        <p:txBody>
          <a:bodyPr lIns="0" tIns="0" rIns="0" bIns="0"/>
          <a:lstStyle>
            <a:lvl1pPr marL="0" indent="0">
              <a:lnSpc>
                <a:spcPct val="100000"/>
              </a:lnSpc>
              <a:spcBef>
                <a:spcPts val="0"/>
              </a:spcBef>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a:t>Voici un portrait</a:t>
            </a:r>
            <a:br>
              <a:rPr lang="fr-CA"/>
            </a:br>
            <a:r>
              <a:rPr lang="fr-CA"/>
              <a:t>en bref des ressources</a:t>
            </a:r>
            <a:br>
              <a:rPr lang="fr-CA"/>
            </a:br>
            <a:r>
              <a:rPr lang="fr-CA"/>
              <a:t>professorales et </a:t>
            </a:r>
            <a:br>
              <a:rPr lang="fr-CA"/>
            </a:br>
            <a:r>
              <a:rPr lang="fr-CA"/>
              <a:t>professionnelles,</a:t>
            </a:r>
            <a:br>
              <a:rPr lang="fr-CA"/>
            </a:br>
            <a:r>
              <a:rPr lang="fr-CA"/>
              <a:t>chaires, centres et</a:t>
            </a:r>
            <a:br>
              <a:rPr lang="fr-CA"/>
            </a:br>
            <a:r>
              <a:rPr lang="fr-CA"/>
              <a:t>partenaires de </a:t>
            </a:r>
            <a:br>
              <a:rPr lang="fr-CA"/>
            </a:br>
            <a:r>
              <a:rPr lang="fr-CA"/>
              <a:t>l’Université Laval.</a:t>
            </a:r>
            <a:endParaRPr lang="fr-FR"/>
          </a:p>
        </p:txBody>
      </p:sp>
      <p:sp>
        <p:nvSpPr>
          <p:cNvPr id="4" name="Titre 1">
            <a:extLst>
              <a:ext uri="{FF2B5EF4-FFF2-40B4-BE49-F238E27FC236}">
                <a16:creationId xmlns:a16="http://schemas.microsoft.com/office/drawing/2014/main" id="{30279EE6-C21F-5F44-8E21-B41ECC380575}"/>
              </a:ext>
            </a:extLst>
          </p:cNvPr>
          <p:cNvSpPr>
            <a:spLocks noGrp="1"/>
          </p:cNvSpPr>
          <p:nvPr>
            <p:ph type="title" hasCustomPrompt="1"/>
          </p:nvPr>
        </p:nvSpPr>
        <p:spPr>
          <a:xfrm>
            <a:off x="6375944" y="630000"/>
            <a:ext cx="2480678" cy="550443"/>
          </a:xfrm>
          <a:prstGeom prst="rect">
            <a:avLst/>
          </a:prstGeom>
        </p:spPr>
        <p:txBody>
          <a:bodyPr lIns="0" tIns="0" rIns="0" bIns="0"/>
          <a:lstStyle>
            <a:lvl1pPr>
              <a:defRPr sz="2600" b="0" i="0" baseline="0">
                <a:solidFill>
                  <a:schemeClr val="accent1"/>
                </a:solidFill>
                <a:latin typeface="Overpass" pitchFamily="2" charset="77"/>
              </a:defRPr>
            </a:lvl1pPr>
          </a:lstStyle>
          <a:p>
            <a:r>
              <a:rPr lang="fr-CA"/>
              <a:t>Ressources</a:t>
            </a:r>
            <a:endParaRPr lang="fr-FR"/>
          </a:p>
        </p:txBody>
      </p:sp>
      <p:pic>
        <p:nvPicPr>
          <p:cNvPr id="5" name="Image 4">
            <a:extLst>
              <a:ext uri="{FF2B5EF4-FFF2-40B4-BE49-F238E27FC236}">
                <a16:creationId xmlns:a16="http://schemas.microsoft.com/office/drawing/2014/main" id="{3AE2B431-2D70-AA49-AF23-09FA97E97A20}"/>
              </a:ext>
            </a:extLst>
          </p:cNvPr>
          <p:cNvPicPr>
            <a:picLocks noChangeAspect="1"/>
          </p:cNvPicPr>
          <p:nvPr userDrawn="1"/>
        </p:nvPicPr>
        <p:blipFill>
          <a:blip r:embed="rId2"/>
          <a:stretch>
            <a:fillRect/>
          </a:stretch>
        </p:blipFill>
        <p:spPr>
          <a:xfrm>
            <a:off x="7853665" y="4550568"/>
            <a:ext cx="1023853" cy="421483"/>
          </a:xfrm>
          <a:prstGeom prst="rect">
            <a:avLst/>
          </a:prstGeom>
        </p:spPr>
      </p:pic>
      <p:sp>
        <p:nvSpPr>
          <p:cNvPr id="6" name="Rectangle 5">
            <a:extLst>
              <a:ext uri="{FF2B5EF4-FFF2-40B4-BE49-F238E27FC236}">
                <a16:creationId xmlns:a16="http://schemas.microsoft.com/office/drawing/2014/main" id="{1431E57A-0C97-0845-965E-3DCEA138F432}"/>
              </a:ext>
            </a:extLst>
          </p:cNvPr>
          <p:cNvSpPr/>
          <p:nvPr userDrawn="1"/>
        </p:nvSpPr>
        <p:spPr>
          <a:xfrm>
            <a:off x="0" y="0"/>
            <a:ext cx="611256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8CBAFB3-3EED-7D40-9F5C-17B38B62F0C6}"/>
              </a:ext>
            </a:extLst>
          </p:cNvPr>
          <p:cNvPicPr>
            <a:picLocks noChangeAspect="1"/>
          </p:cNvPicPr>
          <p:nvPr userDrawn="1"/>
        </p:nvPicPr>
        <p:blipFill>
          <a:blip r:embed="rId3"/>
          <a:stretch>
            <a:fillRect/>
          </a:stretch>
        </p:blipFill>
        <p:spPr>
          <a:xfrm>
            <a:off x="5058347" y="333428"/>
            <a:ext cx="612447" cy="421162"/>
          </a:xfrm>
          <a:prstGeom prst="rect">
            <a:avLst/>
          </a:prstGeom>
        </p:spPr>
      </p:pic>
      <p:pic>
        <p:nvPicPr>
          <p:cNvPr id="8" name="Image 7">
            <a:extLst>
              <a:ext uri="{FF2B5EF4-FFF2-40B4-BE49-F238E27FC236}">
                <a16:creationId xmlns:a16="http://schemas.microsoft.com/office/drawing/2014/main" id="{E8A97735-4DE3-9246-B7B7-31B9D56D782F}"/>
              </a:ext>
            </a:extLst>
          </p:cNvPr>
          <p:cNvPicPr>
            <a:picLocks noChangeAspect="1"/>
          </p:cNvPicPr>
          <p:nvPr userDrawn="1"/>
        </p:nvPicPr>
        <p:blipFill>
          <a:blip r:embed="rId4"/>
          <a:stretch>
            <a:fillRect/>
          </a:stretch>
        </p:blipFill>
        <p:spPr>
          <a:xfrm>
            <a:off x="445862" y="1801560"/>
            <a:ext cx="528179" cy="513040"/>
          </a:xfrm>
          <a:prstGeom prst="rect">
            <a:avLst/>
          </a:prstGeom>
        </p:spPr>
      </p:pic>
      <p:pic>
        <p:nvPicPr>
          <p:cNvPr id="9" name="Image 8">
            <a:extLst>
              <a:ext uri="{FF2B5EF4-FFF2-40B4-BE49-F238E27FC236}">
                <a16:creationId xmlns:a16="http://schemas.microsoft.com/office/drawing/2014/main" id="{00DA6E10-231F-4F47-8B9C-3E65A4F40897}"/>
              </a:ext>
            </a:extLst>
          </p:cNvPr>
          <p:cNvPicPr>
            <a:picLocks noChangeAspect="1"/>
          </p:cNvPicPr>
          <p:nvPr userDrawn="1"/>
        </p:nvPicPr>
        <p:blipFill>
          <a:blip r:embed="rId5"/>
          <a:stretch>
            <a:fillRect/>
          </a:stretch>
        </p:blipFill>
        <p:spPr>
          <a:xfrm>
            <a:off x="3551735" y="295544"/>
            <a:ext cx="533138" cy="442573"/>
          </a:xfrm>
          <a:prstGeom prst="rect">
            <a:avLst/>
          </a:prstGeom>
        </p:spPr>
      </p:pic>
      <p:pic>
        <p:nvPicPr>
          <p:cNvPr id="10" name="Image 9">
            <a:extLst>
              <a:ext uri="{FF2B5EF4-FFF2-40B4-BE49-F238E27FC236}">
                <a16:creationId xmlns:a16="http://schemas.microsoft.com/office/drawing/2014/main" id="{D8393C2A-D58F-9343-B752-F2F20CB24557}"/>
              </a:ext>
            </a:extLst>
          </p:cNvPr>
          <p:cNvPicPr>
            <a:picLocks noChangeAspect="1"/>
          </p:cNvPicPr>
          <p:nvPr userDrawn="1"/>
        </p:nvPicPr>
        <p:blipFill>
          <a:blip r:embed="rId6"/>
          <a:stretch>
            <a:fillRect/>
          </a:stretch>
        </p:blipFill>
        <p:spPr>
          <a:xfrm>
            <a:off x="1984953" y="1870216"/>
            <a:ext cx="546298" cy="443465"/>
          </a:xfrm>
          <a:prstGeom prst="rect">
            <a:avLst/>
          </a:prstGeom>
        </p:spPr>
      </p:pic>
      <p:pic>
        <p:nvPicPr>
          <p:cNvPr id="11" name="Image 10">
            <a:extLst>
              <a:ext uri="{FF2B5EF4-FFF2-40B4-BE49-F238E27FC236}">
                <a16:creationId xmlns:a16="http://schemas.microsoft.com/office/drawing/2014/main" id="{866DA950-00F5-E941-B049-B9D0CB9D6521}"/>
              </a:ext>
            </a:extLst>
          </p:cNvPr>
          <p:cNvPicPr>
            <a:picLocks noChangeAspect="1"/>
          </p:cNvPicPr>
          <p:nvPr userDrawn="1"/>
        </p:nvPicPr>
        <p:blipFill>
          <a:blip r:embed="rId7"/>
          <a:stretch>
            <a:fillRect/>
          </a:stretch>
        </p:blipFill>
        <p:spPr>
          <a:xfrm>
            <a:off x="3569467" y="1906901"/>
            <a:ext cx="385692" cy="370094"/>
          </a:xfrm>
          <a:prstGeom prst="rect">
            <a:avLst/>
          </a:prstGeom>
        </p:spPr>
      </p:pic>
      <p:pic>
        <p:nvPicPr>
          <p:cNvPr id="12" name="Image 11">
            <a:extLst>
              <a:ext uri="{FF2B5EF4-FFF2-40B4-BE49-F238E27FC236}">
                <a16:creationId xmlns:a16="http://schemas.microsoft.com/office/drawing/2014/main" id="{999E805C-E972-4041-9B70-9B7C4C652B65}"/>
              </a:ext>
            </a:extLst>
          </p:cNvPr>
          <p:cNvPicPr>
            <a:picLocks noChangeAspect="1"/>
          </p:cNvPicPr>
          <p:nvPr userDrawn="1"/>
        </p:nvPicPr>
        <p:blipFill>
          <a:blip r:embed="rId8"/>
          <a:stretch>
            <a:fillRect/>
          </a:stretch>
        </p:blipFill>
        <p:spPr>
          <a:xfrm>
            <a:off x="5125038" y="1870216"/>
            <a:ext cx="445197" cy="443465"/>
          </a:xfrm>
          <a:prstGeom prst="rect">
            <a:avLst/>
          </a:prstGeom>
        </p:spPr>
      </p:pic>
      <p:pic>
        <p:nvPicPr>
          <p:cNvPr id="13" name="Image 12">
            <a:extLst>
              <a:ext uri="{FF2B5EF4-FFF2-40B4-BE49-F238E27FC236}">
                <a16:creationId xmlns:a16="http://schemas.microsoft.com/office/drawing/2014/main" id="{CDB3861D-4471-7947-9C4F-3EDDDE7FDCE4}"/>
              </a:ext>
            </a:extLst>
          </p:cNvPr>
          <p:cNvPicPr>
            <a:picLocks noChangeAspect="1"/>
          </p:cNvPicPr>
          <p:nvPr userDrawn="1"/>
        </p:nvPicPr>
        <p:blipFill>
          <a:blip r:embed="rId9"/>
          <a:stretch>
            <a:fillRect/>
          </a:stretch>
        </p:blipFill>
        <p:spPr>
          <a:xfrm>
            <a:off x="458981" y="3437834"/>
            <a:ext cx="552742" cy="520699"/>
          </a:xfrm>
          <a:prstGeom prst="rect">
            <a:avLst/>
          </a:prstGeom>
        </p:spPr>
      </p:pic>
      <p:pic>
        <p:nvPicPr>
          <p:cNvPr id="14" name="Image 13">
            <a:extLst>
              <a:ext uri="{FF2B5EF4-FFF2-40B4-BE49-F238E27FC236}">
                <a16:creationId xmlns:a16="http://schemas.microsoft.com/office/drawing/2014/main" id="{9F2C3969-D62F-1D4E-9C71-29C20682910F}"/>
              </a:ext>
            </a:extLst>
          </p:cNvPr>
          <p:cNvPicPr>
            <a:picLocks noChangeAspect="1"/>
          </p:cNvPicPr>
          <p:nvPr userDrawn="1"/>
        </p:nvPicPr>
        <p:blipFill>
          <a:blip r:embed="rId10"/>
          <a:stretch>
            <a:fillRect/>
          </a:stretch>
        </p:blipFill>
        <p:spPr>
          <a:xfrm>
            <a:off x="2083357" y="3490921"/>
            <a:ext cx="546298" cy="494622"/>
          </a:xfrm>
          <a:prstGeom prst="rect">
            <a:avLst/>
          </a:prstGeom>
        </p:spPr>
      </p:pic>
      <p:pic>
        <p:nvPicPr>
          <p:cNvPr id="15" name="Image 14">
            <a:extLst>
              <a:ext uri="{FF2B5EF4-FFF2-40B4-BE49-F238E27FC236}">
                <a16:creationId xmlns:a16="http://schemas.microsoft.com/office/drawing/2014/main" id="{ED1CE712-B9DC-8743-B30F-CD0D18673258}"/>
              </a:ext>
            </a:extLst>
          </p:cNvPr>
          <p:cNvPicPr>
            <a:picLocks noChangeAspect="1"/>
          </p:cNvPicPr>
          <p:nvPr userDrawn="1"/>
        </p:nvPicPr>
        <p:blipFill>
          <a:blip r:embed="rId11"/>
          <a:stretch>
            <a:fillRect/>
          </a:stretch>
        </p:blipFill>
        <p:spPr>
          <a:xfrm>
            <a:off x="3575556" y="3507855"/>
            <a:ext cx="458515" cy="414525"/>
          </a:xfrm>
          <a:prstGeom prst="rect">
            <a:avLst/>
          </a:prstGeom>
        </p:spPr>
      </p:pic>
      <p:pic>
        <p:nvPicPr>
          <p:cNvPr id="16" name="Image 15">
            <a:extLst>
              <a:ext uri="{FF2B5EF4-FFF2-40B4-BE49-F238E27FC236}">
                <a16:creationId xmlns:a16="http://schemas.microsoft.com/office/drawing/2014/main" id="{5AB47711-B26B-AD4E-9678-4B3226E195ED}"/>
              </a:ext>
            </a:extLst>
          </p:cNvPr>
          <p:cNvPicPr>
            <a:picLocks noChangeAspect="1"/>
          </p:cNvPicPr>
          <p:nvPr userDrawn="1"/>
        </p:nvPicPr>
        <p:blipFill>
          <a:blip r:embed="rId12"/>
          <a:stretch>
            <a:fillRect/>
          </a:stretch>
        </p:blipFill>
        <p:spPr>
          <a:xfrm>
            <a:off x="5020866" y="3515068"/>
            <a:ext cx="602738" cy="443465"/>
          </a:xfrm>
          <a:prstGeom prst="rect">
            <a:avLst/>
          </a:prstGeom>
        </p:spPr>
      </p:pic>
      <p:pic>
        <p:nvPicPr>
          <p:cNvPr id="17" name="Image 16">
            <a:extLst>
              <a:ext uri="{FF2B5EF4-FFF2-40B4-BE49-F238E27FC236}">
                <a16:creationId xmlns:a16="http://schemas.microsoft.com/office/drawing/2014/main" id="{38F4F11D-9639-4B4E-AA1B-EC3CDB72E9B9}"/>
              </a:ext>
            </a:extLst>
          </p:cNvPr>
          <p:cNvPicPr>
            <a:picLocks noChangeAspect="1"/>
          </p:cNvPicPr>
          <p:nvPr userDrawn="1"/>
        </p:nvPicPr>
        <p:blipFill>
          <a:blip r:embed="rId13"/>
          <a:stretch>
            <a:fillRect/>
          </a:stretch>
        </p:blipFill>
        <p:spPr>
          <a:xfrm>
            <a:off x="412130" y="338953"/>
            <a:ext cx="646445" cy="432571"/>
          </a:xfrm>
          <a:prstGeom prst="rect">
            <a:avLst/>
          </a:prstGeom>
        </p:spPr>
      </p:pic>
      <p:pic>
        <p:nvPicPr>
          <p:cNvPr id="18" name="Image 17">
            <a:extLst>
              <a:ext uri="{FF2B5EF4-FFF2-40B4-BE49-F238E27FC236}">
                <a16:creationId xmlns:a16="http://schemas.microsoft.com/office/drawing/2014/main" id="{1F8E76C5-F51D-644F-A842-42B7C76BB767}"/>
              </a:ext>
            </a:extLst>
          </p:cNvPr>
          <p:cNvPicPr>
            <a:picLocks noChangeAspect="1"/>
          </p:cNvPicPr>
          <p:nvPr userDrawn="1"/>
        </p:nvPicPr>
        <p:blipFill>
          <a:blip r:embed="rId14"/>
          <a:stretch>
            <a:fillRect/>
          </a:stretch>
        </p:blipFill>
        <p:spPr>
          <a:xfrm>
            <a:off x="2121857" y="240726"/>
            <a:ext cx="385308" cy="530798"/>
          </a:xfrm>
          <a:prstGeom prst="rect">
            <a:avLst/>
          </a:prstGeom>
        </p:spPr>
      </p:pic>
      <p:sp>
        <p:nvSpPr>
          <p:cNvPr id="19" name="Espace réservé du texte 4">
            <a:extLst>
              <a:ext uri="{FF2B5EF4-FFF2-40B4-BE49-F238E27FC236}">
                <a16:creationId xmlns:a16="http://schemas.microsoft.com/office/drawing/2014/main" id="{9D21606C-0337-D54A-A0A5-724D0BDF2ADA}"/>
              </a:ext>
            </a:extLst>
          </p:cNvPr>
          <p:cNvSpPr>
            <a:spLocks noGrp="1"/>
          </p:cNvSpPr>
          <p:nvPr>
            <p:ph type="body" sz="quarter" idx="10" hasCustomPrompt="1"/>
          </p:nvPr>
        </p:nvSpPr>
        <p:spPr>
          <a:xfrm>
            <a:off x="0" y="78883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43 000</a:t>
            </a:r>
          </a:p>
        </p:txBody>
      </p:sp>
      <p:sp>
        <p:nvSpPr>
          <p:cNvPr id="20" name="Espace réservé du texte 4">
            <a:extLst>
              <a:ext uri="{FF2B5EF4-FFF2-40B4-BE49-F238E27FC236}">
                <a16:creationId xmlns:a16="http://schemas.microsoft.com/office/drawing/2014/main" id="{A9755D84-0D50-FB47-A447-44EFBE971122}"/>
              </a:ext>
            </a:extLst>
          </p:cNvPr>
          <p:cNvSpPr>
            <a:spLocks noGrp="1"/>
          </p:cNvSpPr>
          <p:nvPr>
            <p:ph type="body" sz="quarter" idx="11" hasCustomPrompt="1"/>
          </p:nvPr>
        </p:nvSpPr>
        <p:spPr>
          <a:xfrm>
            <a:off x="1549200" y="78883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500</a:t>
            </a:r>
          </a:p>
        </p:txBody>
      </p:sp>
      <p:sp>
        <p:nvSpPr>
          <p:cNvPr id="21" name="Espace réservé du texte 4">
            <a:extLst>
              <a:ext uri="{FF2B5EF4-FFF2-40B4-BE49-F238E27FC236}">
                <a16:creationId xmlns:a16="http://schemas.microsoft.com/office/drawing/2014/main" id="{040B593E-F4CC-3043-879A-1C15D22A3CA1}"/>
              </a:ext>
            </a:extLst>
          </p:cNvPr>
          <p:cNvSpPr>
            <a:spLocks noGrp="1"/>
          </p:cNvSpPr>
          <p:nvPr>
            <p:ph type="body" sz="quarter" idx="12" hasCustomPrompt="1"/>
          </p:nvPr>
        </p:nvSpPr>
        <p:spPr>
          <a:xfrm>
            <a:off x="3098400" y="78883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4</a:t>
            </a:r>
          </a:p>
        </p:txBody>
      </p:sp>
      <p:sp>
        <p:nvSpPr>
          <p:cNvPr id="22" name="Espace réservé du texte 4">
            <a:extLst>
              <a:ext uri="{FF2B5EF4-FFF2-40B4-BE49-F238E27FC236}">
                <a16:creationId xmlns:a16="http://schemas.microsoft.com/office/drawing/2014/main" id="{95F53D3E-A0C5-A740-A1F7-EFC8B95EAEE2}"/>
              </a:ext>
            </a:extLst>
          </p:cNvPr>
          <p:cNvSpPr>
            <a:spLocks noGrp="1"/>
          </p:cNvSpPr>
          <p:nvPr>
            <p:ph type="body" sz="quarter" idx="13" hasCustomPrompt="1"/>
          </p:nvPr>
        </p:nvSpPr>
        <p:spPr>
          <a:xfrm>
            <a:off x="4647600" y="78883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60</a:t>
            </a:r>
          </a:p>
        </p:txBody>
      </p:sp>
      <p:sp>
        <p:nvSpPr>
          <p:cNvPr id="23" name="Espace réservé du texte 4">
            <a:extLst>
              <a:ext uri="{FF2B5EF4-FFF2-40B4-BE49-F238E27FC236}">
                <a16:creationId xmlns:a16="http://schemas.microsoft.com/office/drawing/2014/main" id="{5F68E38D-7906-8949-A05E-15E00B79A9E7}"/>
              </a:ext>
            </a:extLst>
          </p:cNvPr>
          <p:cNvSpPr>
            <a:spLocks noGrp="1"/>
          </p:cNvSpPr>
          <p:nvPr>
            <p:ph type="body" sz="quarter" idx="14" hasCustomPrompt="1"/>
          </p:nvPr>
        </p:nvSpPr>
        <p:spPr>
          <a:xfrm>
            <a:off x="0" y="2354475"/>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17</a:t>
            </a:r>
          </a:p>
        </p:txBody>
      </p:sp>
      <p:sp>
        <p:nvSpPr>
          <p:cNvPr id="24" name="Espace réservé du texte 4">
            <a:extLst>
              <a:ext uri="{FF2B5EF4-FFF2-40B4-BE49-F238E27FC236}">
                <a16:creationId xmlns:a16="http://schemas.microsoft.com/office/drawing/2014/main" id="{5F669198-C06B-2C40-A18A-9B403035B408}"/>
              </a:ext>
            </a:extLst>
          </p:cNvPr>
          <p:cNvSpPr>
            <a:spLocks noGrp="1"/>
          </p:cNvSpPr>
          <p:nvPr>
            <p:ph type="body" sz="quarter" idx="17" hasCustomPrompt="1"/>
          </p:nvPr>
        </p:nvSpPr>
        <p:spPr>
          <a:xfrm>
            <a:off x="1549403" y="2354475"/>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1 630</a:t>
            </a:r>
          </a:p>
        </p:txBody>
      </p:sp>
      <p:sp>
        <p:nvSpPr>
          <p:cNvPr id="25" name="Espace réservé du texte 4">
            <a:extLst>
              <a:ext uri="{FF2B5EF4-FFF2-40B4-BE49-F238E27FC236}">
                <a16:creationId xmlns:a16="http://schemas.microsoft.com/office/drawing/2014/main" id="{C6021F2B-FF49-1F45-9115-7BFFC9534E9B}"/>
              </a:ext>
            </a:extLst>
          </p:cNvPr>
          <p:cNvSpPr>
            <a:spLocks noGrp="1"/>
          </p:cNvSpPr>
          <p:nvPr>
            <p:ph type="body" sz="quarter" idx="19" hasCustomPrompt="1"/>
          </p:nvPr>
        </p:nvSpPr>
        <p:spPr>
          <a:xfrm>
            <a:off x="3098806" y="2354475"/>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404 M$</a:t>
            </a:r>
          </a:p>
        </p:txBody>
      </p:sp>
      <p:sp>
        <p:nvSpPr>
          <p:cNvPr id="26" name="Espace réservé du texte 4">
            <a:extLst>
              <a:ext uri="{FF2B5EF4-FFF2-40B4-BE49-F238E27FC236}">
                <a16:creationId xmlns:a16="http://schemas.microsoft.com/office/drawing/2014/main" id="{97A2F1F5-8407-4F45-9520-BAC03E23614C}"/>
              </a:ext>
            </a:extLst>
          </p:cNvPr>
          <p:cNvSpPr>
            <a:spLocks noGrp="1"/>
          </p:cNvSpPr>
          <p:nvPr>
            <p:ph type="body" sz="quarter" idx="20" hasCustomPrompt="1"/>
          </p:nvPr>
        </p:nvSpPr>
        <p:spPr>
          <a:xfrm>
            <a:off x="4648210" y="2354475"/>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94</a:t>
            </a:r>
          </a:p>
        </p:txBody>
      </p:sp>
      <p:sp>
        <p:nvSpPr>
          <p:cNvPr id="27" name="Espace réservé du texte 4">
            <a:extLst>
              <a:ext uri="{FF2B5EF4-FFF2-40B4-BE49-F238E27FC236}">
                <a16:creationId xmlns:a16="http://schemas.microsoft.com/office/drawing/2014/main" id="{A33C845D-4382-A94F-98AA-767B7E50ED4C}"/>
              </a:ext>
            </a:extLst>
          </p:cNvPr>
          <p:cNvSpPr>
            <a:spLocks noGrp="1"/>
          </p:cNvSpPr>
          <p:nvPr>
            <p:ph type="body" sz="quarter" idx="15" hasCustomPrompt="1"/>
          </p:nvPr>
        </p:nvSpPr>
        <p:spPr>
          <a:xfrm>
            <a:off x="0" y="400337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850</a:t>
            </a:r>
          </a:p>
        </p:txBody>
      </p:sp>
      <p:sp>
        <p:nvSpPr>
          <p:cNvPr id="28" name="Espace réservé du texte 4">
            <a:extLst>
              <a:ext uri="{FF2B5EF4-FFF2-40B4-BE49-F238E27FC236}">
                <a16:creationId xmlns:a16="http://schemas.microsoft.com/office/drawing/2014/main" id="{EE959E8B-318B-6841-8568-D51DEBF075FE}"/>
              </a:ext>
            </a:extLst>
          </p:cNvPr>
          <p:cNvSpPr>
            <a:spLocks noGrp="1"/>
          </p:cNvSpPr>
          <p:nvPr>
            <p:ph type="body" sz="quarter" idx="21" hasCustomPrompt="1"/>
          </p:nvPr>
        </p:nvSpPr>
        <p:spPr>
          <a:xfrm>
            <a:off x="1549200" y="400337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40</a:t>
            </a:r>
          </a:p>
        </p:txBody>
      </p:sp>
      <p:sp>
        <p:nvSpPr>
          <p:cNvPr id="29" name="Espace réservé du texte 4">
            <a:extLst>
              <a:ext uri="{FF2B5EF4-FFF2-40B4-BE49-F238E27FC236}">
                <a16:creationId xmlns:a16="http://schemas.microsoft.com/office/drawing/2014/main" id="{1E49C2D8-FA47-8E4E-B2E9-9641A0EFF47D}"/>
              </a:ext>
            </a:extLst>
          </p:cNvPr>
          <p:cNvSpPr>
            <a:spLocks noGrp="1"/>
          </p:cNvSpPr>
          <p:nvPr>
            <p:ph type="body" sz="quarter" idx="18" hasCustomPrompt="1"/>
          </p:nvPr>
        </p:nvSpPr>
        <p:spPr>
          <a:xfrm>
            <a:off x="3098400" y="400337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11</a:t>
            </a:r>
          </a:p>
        </p:txBody>
      </p:sp>
      <p:sp>
        <p:nvSpPr>
          <p:cNvPr id="30" name="Espace réservé du texte 4">
            <a:extLst>
              <a:ext uri="{FF2B5EF4-FFF2-40B4-BE49-F238E27FC236}">
                <a16:creationId xmlns:a16="http://schemas.microsoft.com/office/drawing/2014/main" id="{FB764364-DE1F-BB43-BECC-31654D0BA816}"/>
              </a:ext>
            </a:extLst>
          </p:cNvPr>
          <p:cNvSpPr>
            <a:spLocks noGrp="1"/>
          </p:cNvSpPr>
          <p:nvPr>
            <p:ph type="body" sz="quarter" idx="22" hasCustomPrompt="1"/>
          </p:nvPr>
        </p:nvSpPr>
        <p:spPr>
          <a:xfrm>
            <a:off x="4647600" y="4003200"/>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a:t>79</a:t>
            </a:r>
          </a:p>
        </p:txBody>
      </p:sp>
      <p:sp>
        <p:nvSpPr>
          <p:cNvPr id="31" name="Espace réservé du texte 4">
            <a:extLst>
              <a:ext uri="{FF2B5EF4-FFF2-40B4-BE49-F238E27FC236}">
                <a16:creationId xmlns:a16="http://schemas.microsoft.com/office/drawing/2014/main" id="{C8AECB64-4A48-0843-A75F-48B74988B8A7}"/>
              </a:ext>
            </a:extLst>
          </p:cNvPr>
          <p:cNvSpPr>
            <a:spLocks noGrp="1"/>
          </p:cNvSpPr>
          <p:nvPr>
            <p:ph type="body" sz="quarter" idx="23" hasCustomPrompt="1"/>
          </p:nvPr>
        </p:nvSpPr>
        <p:spPr>
          <a:xfrm>
            <a:off x="0" y="1180443"/>
            <a:ext cx="1440000" cy="491323"/>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a:t>étudiantes </a:t>
            </a:r>
            <a:br>
              <a:rPr lang="fr-CA"/>
            </a:br>
            <a:r>
              <a:rPr lang="fr-CA"/>
              <a:t>et étudiants</a:t>
            </a:r>
          </a:p>
        </p:txBody>
      </p:sp>
      <p:sp>
        <p:nvSpPr>
          <p:cNvPr id="32" name="Espace réservé du texte 4">
            <a:extLst>
              <a:ext uri="{FF2B5EF4-FFF2-40B4-BE49-F238E27FC236}">
                <a16:creationId xmlns:a16="http://schemas.microsoft.com/office/drawing/2014/main" id="{B42E8CB0-564D-CA41-946F-2B49545FDA71}"/>
              </a:ext>
            </a:extLst>
          </p:cNvPr>
          <p:cNvSpPr>
            <a:spLocks noGrp="1"/>
          </p:cNvSpPr>
          <p:nvPr>
            <p:ph type="body" sz="quarter" idx="24" hasCustomPrompt="1"/>
          </p:nvPr>
        </p:nvSpPr>
        <p:spPr>
          <a:xfrm>
            <a:off x="1549200" y="1180443"/>
            <a:ext cx="1440000" cy="491323"/>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a:t>programmes </a:t>
            </a:r>
            <a:br>
              <a:rPr lang="fr-CA"/>
            </a:br>
            <a:r>
              <a:rPr lang="fr-CA"/>
              <a:t>d’études</a:t>
            </a:r>
          </a:p>
        </p:txBody>
      </p:sp>
      <p:sp>
        <p:nvSpPr>
          <p:cNvPr id="33" name="Espace réservé du texte 4">
            <a:extLst>
              <a:ext uri="{FF2B5EF4-FFF2-40B4-BE49-F238E27FC236}">
                <a16:creationId xmlns:a16="http://schemas.microsoft.com/office/drawing/2014/main" id="{BF381B5E-F64C-4F4E-A710-226AA86BF38A}"/>
              </a:ext>
            </a:extLst>
          </p:cNvPr>
          <p:cNvSpPr>
            <a:spLocks noGrp="1"/>
          </p:cNvSpPr>
          <p:nvPr>
            <p:ph type="body" sz="quarter" idx="25" hasCustomPrompt="1"/>
          </p:nvPr>
        </p:nvSpPr>
        <p:spPr>
          <a:xfrm>
            <a:off x="3098400" y="1180443"/>
            <a:ext cx="1440000" cy="491323"/>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a:t>chaires d’excellence </a:t>
            </a:r>
            <a:br>
              <a:rPr lang="fr-CA"/>
            </a:br>
            <a:r>
              <a:rPr lang="fr-CA"/>
              <a:t>en recherche </a:t>
            </a:r>
            <a:br>
              <a:rPr lang="fr-CA"/>
            </a:br>
            <a:r>
              <a:rPr lang="fr-CA"/>
              <a:t>du Canada</a:t>
            </a:r>
          </a:p>
        </p:txBody>
      </p:sp>
      <p:sp>
        <p:nvSpPr>
          <p:cNvPr id="34" name="Espace réservé du texte 4">
            <a:extLst>
              <a:ext uri="{FF2B5EF4-FFF2-40B4-BE49-F238E27FC236}">
                <a16:creationId xmlns:a16="http://schemas.microsoft.com/office/drawing/2014/main" id="{BDEE5BDE-083B-2543-AD05-DFAA1386EB02}"/>
              </a:ext>
            </a:extLst>
          </p:cNvPr>
          <p:cNvSpPr>
            <a:spLocks noGrp="1"/>
          </p:cNvSpPr>
          <p:nvPr>
            <p:ph type="body" sz="quarter" idx="26" hasCustomPrompt="1"/>
          </p:nvPr>
        </p:nvSpPr>
        <p:spPr>
          <a:xfrm>
            <a:off x="4647600" y="1180443"/>
            <a:ext cx="1440000" cy="491323"/>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a:t>départements, </a:t>
            </a:r>
            <a:br>
              <a:rPr lang="fr-CA"/>
            </a:br>
            <a:r>
              <a:rPr lang="fr-CA"/>
              <a:t>écoles et instituts</a:t>
            </a:r>
          </a:p>
        </p:txBody>
      </p:sp>
      <p:sp>
        <p:nvSpPr>
          <p:cNvPr id="35" name="Espace réservé du texte 4">
            <a:extLst>
              <a:ext uri="{FF2B5EF4-FFF2-40B4-BE49-F238E27FC236}">
                <a16:creationId xmlns:a16="http://schemas.microsoft.com/office/drawing/2014/main" id="{FDCDDC0A-6A9A-6642-A718-9865AF483D05}"/>
              </a:ext>
            </a:extLst>
          </p:cNvPr>
          <p:cNvSpPr>
            <a:spLocks noGrp="1"/>
          </p:cNvSpPr>
          <p:nvPr>
            <p:ph type="body" sz="quarter" idx="27" hasCustomPrompt="1"/>
          </p:nvPr>
        </p:nvSpPr>
        <p:spPr>
          <a:xfrm>
            <a:off x="0" y="2736654"/>
            <a:ext cx="1440000" cy="489600"/>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a:t>facultés</a:t>
            </a:r>
          </a:p>
        </p:txBody>
      </p:sp>
      <p:sp>
        <p:nvSpPr>
          <p:cNvPr id="36" name="Espace réservé du texte 4">
            <a:extLst>
              <a:ext uri="{FF2B5EF4-FFF2-40B4-BE49-F238E27FC236}">
                <a16:creationId xmlns:a16="http://schemas.microsoft.com/office/drawing/2014/main" id="{DB6BBB38-18E1-C24D-AB4A-CC8383C31EB4}"/>
              </a:ext>
            </a:extLst>
          </p:cNvPr>
          <p:cNvSpPr>
            <a:spLocks noGrp="1"/>
          </p:cNvSpPr>
          <p:nvPr>
            <p:ph type="body" sz="quarter" idx="28" hasCustomPrompt="1"/>
          </p:nvPr>
        </p:nvSpPr>
        <p:spPr>
          <a:xfrm>
            <a:off x="1549403" y="2736654"/>
            <a:ext cx="1440000" cy="489600"/>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a:t>professeures</a:t>
            </a:r>
            <a:br>
              <a:rPr lang="fr-CA"/>
            </a:br>
            <a:r>
              <a:rPr lang="fr-CA"/>
              <a:t>et professeurs</a:t>
            </a:r>
          </a:p>
        </p:txBody>
      </p:sp>
      <p:sp>
        <p:nvSpPr>
          <p:cNvPr id="37" name="Espace réservé du texte 4">
            <a:extLst>
              <a:ext uri="{FF2B5EF4-FFF2-40B4-BE49-F238E27FC236}">
                <a16:creationId xmlns:a16="http://schemas.microsoft.com/office/drawing/2014/main" id="{D970C270-B33F-F64B-9B9B-DBC2509E54A6}"/>
              </a:ext>
            </a:extLst>
          </p:cNvPr>
          <p:cNvSpPr>
            <a:spLocks noGrp="1"/>
          </p:cNvSpPr>
          <p:nvPr>
            <p:ph type="body" sz="quarter" idx="29" hasCustomPrompt="1"/>
          </p:nvPr>
        </p:nvSpPr>
        <p:spPr>
          <a:xfrm>
            <a:off x="3098806" y="2736654"/>
            <a:ext cx="1440000" cy="489600"/>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a:t>en fonds</a:t>
            </a:r>
            <a:br>
              <a:rPr lang="fr-CA"/>
            </a:br>
            <a:r>
              <a:rPr lang="fr-CA"/>
              <a:t>de recherche</a:t>
            </a:r>
          </a:p>
        </p:txBody>
      </p:sp>
      <p:sp>
        <p:nvSpPr>
          <p:cNvPr id="38" name="Espace réservé du texte 4">
            <a:extLst>
              <a:ext uri="{FF2B5EF4-FFF2-40B4-BE49-F238E27FC236}">
                <a16:creationId xmlns:a16="http://schemas.microsoft.com/office/drawing/2014/main" id="{A17C34B9-785C-684E-992A-7E7C3C083299}"/>
              </a:ext>
            </a:extLst>
          </p:cNvPr>
          <p:cNvSpPr>
            <a:spLocks noGrp="1"/>
          </p:cNvSpPr>
          <p:nvPr>
            <p:ph type="body" sz="quarter" idx="30" hasCustomPrompt="1"/>
          </p:nvPr>
        </p:nvSpPr>
        <p:spPr>
          <a:xfrm>
            <a:off x="4648210" y="2736654"/>
            <a:ext cx="1440000" cy="489600"/>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a:t>chaires de</a:t>
            </a:r>
            <a:br>
              <a:rPr lang="fr-CA"/>
            </a:br>
            <a:r>
              <a:rPr lang="fr-CA"/>
              <a:t>recherche</a:t>
            </a:r>
            <a:br>
              <a:rPr lang="fr-CA"/>
            </a:br>
            <a:r>
              <a:rPr lang="fr-CA"/>
              <a:t>du Canada</a:t>
            </a:r>
          </a:p>
        </p:txBody>
      </p:sp>
      <p:sp>
        <p:nvSpPr>
          <p:cNvPr id="39" name="Espace réservé du texte 4">
            <a:extLst>
              <a:ext uri="{FF2B5EF4-FFF2-40B4-BE49-F238E27FC236}">
                <a16:creationId xmlns:a16="http://schemas.microsoft.com/office/drawing/2014/main" id="{725654D6-04D7-2B4B-8B4A-6EE4BCCE20C7}"/>
              </a:ext>
            </a:extLst>
          </p:cNvPr>
          <p:cNvSpPr>
            <a:spLocks noGrp="1"/>
          </p:cNvSpPr>
          <p:nvPr>
            <p:ph type="body" sz="quarter" idx="31" hasCustomPrompt="1"/>
          </p:nvPr>
        </p:nvSpPr>
        <p:spPr>
          <a:xfrm>
            <a:off x="0" y="4385866"/>
            <a:ext cx="1440000" cy="489600"/>
          </a:xfrm>
          <a:prstGeom prst="rect">
            <a:avLst/>
          </a:prstGeom>
        </p:spPr>
        <p:txBody>
          <a:bodyPr lIns="0" tIns="0" rIns="0" bIns="0" anchor="t" anchorCtr="0"/>
          <a:lstStyle>
            <a:lvl1pPr marL="0" indent="0" algn="ctr">
              <a:spcBef>
                <a:spcPts val="0"/>
              </a:spcBef>
              <a:buFontTx/>
              <a:buNone/>
              <a:defRPr sz="1000" b="1" i="0" baseline="0">
                <a:solidFill>
                  <a:schemeClr val="bg1"/>
                </a:solidFill>
                <a:latin typeface="Overpass" pitchFamily="2" charset="77"/>
              </a:defRPr>
            </a:lvl1pPr>
          </a:lstStyle>
          <a:p>
            <a:pPr lvl="0"/>
            <a:r>
              <a:rPr lang="fr-CA"/>
              <a:t>ententes de </a:t>
            </a:r>
            <a:br>
              <a:rPr lang="fr-CA"/>
            </a:br>
            <a:r>
              <a:rPr lang="fr-CA"/>
              <a:t>partenariat</a:t>
            </a:r>
          </a:p>
        </p:txBody>
      </p:sp>
      <p:sp>
        <p:nvSpPr>
          <p:cNvPr id="40" name="Espace réservé du texte 4">
            <a:extLst>
              <a:ext uri="{FF2B5EF4-FFF2-40B4-BE49-F238E27FC236}">
                <a16:creationId xmlns:a16="http://schemas.microsoft.com/office/drawing/2014/main" id="{48A8093D-B7B5-5E41-9CBC-B505082DF7A6}"/>
              </a:ext>
            </a:extLst>
          </p:cNvPr>
          <p:cNvSpPr>
            <a:spLocks noGrp="1"/>
          </p:cNvSpPr>
          <p:nvPr>
            <p:ph type="body" sz="quarter" idx="32" hasCustomPrompt="1"/>
          </p:nvPr>
        </p:nvSpPr>
        <p:spPr>
          <a:xfrm>
            <a:off x="1549403" y="4385866"/>
            <a:ext cx="1440000" cy="489600"/>
          </a:xfrm>
          <a:prstGeom prst="rect">
            <a:avLst/>
          </a:prstGeom>
        </p:spPr>
        <p:txBody>
          <a:bodyPr lIns="0" tIns="0" rIns="0" bIns="0" anchor="t" anchorCtr="0"/>
          <a:lstStyle>
            <a:lvl1pPr marL="0" indent="0" algn="ctr">
              <a:spcBef>
                <a:spcPts val="0"/>
              </a:spcBef>
              <a:buFontTx/>
              <a:buNone/>
              <a:defRPr sz="1000" b="1" i="0" baseline="0">
                <a:solidFill>
                  <a:schemeClr val="bg1"/>
                </a:solidFill>
                <a:latin typeface="Overpass" pitchFamily="2" charset="77"/>
              </a:defRPr>
            </a:lvl1pPr>
          </a:lstStyle>
          <a:p>
            <a:pPr lvl="0"/>
            <a:r>
              <a:rPr lang="fr-CA"/>
              <a:t>centres de recherches reconnus par le </a:t>
            </a:r>
            <a:br>
              <a:rPr lang="fr-CA"/>
            </a:br>
            <a:r>
              <a:rPr lang="fr-CA"/>
              <a:t>Conseil universitaire</a:t>
            </a:r>
          </a:p>
        </p:txBody>
      </p:sp>
      <p:sp>
        <p:nvSpPr>
          <p:cNvPr id="41" name="Espace réservé du texte 4">
            <a:extLst>
              <a:ext uri="{FF2B5EF4-FFF2-40B4-BE49-F238E27FC236}">
                <a16:creationId xmlns:a16="http://schemas.microsoft.com/office/drawing/2014/main" id="{FB8640DE-BCB3-764A-B952-21E8738B32C3}"/>
              </a:ext>
            </a:extLst>
          </p:cNvPr>
          <p:cNvSpPr>
            <a:spLocks noGrp="1"/>
          </p:cNvSpPr>
          <p:nvPr>
            <p:ph type="body" sz="quarter" idx="33" hasCustomPrompt="1"/>
          </p:nvPr>
        </p:nvSpPr>
        <p:spPr>
          <a:xfrm>
            <a:off x="3098806" y="4385866"/>
            <a:ext cx="1440000" cy="489600"/>
          </a:xfrm>
          <a:prstGeom prst="rect">
            <a:avLst/>
          </a:prstGeom>
        </p:spPr>
        <p:txBody>
          <a:bodyPr lIns="0" tIns="0" rIns="0" bIns="0" anchor="t" anchorCtr="0"/>
          <a:lstStyle>
            <a:lvl1pPr marL="0" indent="0" algn="ctr">
              <a:spcBef>
                <a:spcPts val="0"/>
              </a:spcBef>
              <a:buFontTx/>
              <a:buNone/>
              <a:defRPr sz="1000" b="1" i="0" baseline="0">
                <a:solidFill>
                  <a:schemeClr val="bg1"/>
                </a:solidFill>
                <a:latin typeface="Overpass" pitchFamily="2" charset="77"/>
              </a:defRPr>
            </a:lvl1pPr>
          </a:lstStyle>
          <a:p>
            <a:pPr lvl="0"/>
            <a:r>
              <a:rPr lang="fr-CA"/>
              <a:t>instituts interdisciplinaires</a:t>
            </a:r>
          </a:p>
        </p:txBody>
      </p:sp>
      <p:sp>
        <p:nvSpPr>
          <p:cNvPr id="42" name="Espace réservé du texte 4">
            <a:extLst>
              <a:ext uri="{FF2B5EF4-FFF2-40B4-BE49-F238E27FC236}">
                <a16:creationId xmlns:a16="http://schemas.microsoft.com/office/drawing/2014/main" id="{5AE6DB13-3CD1-744D-926D-D926C1EA6AFE}"/>
              </a:ext>
            </a:extLst>
          </p:cNvPr>
          <p:cNvSpPr>
            <a:spLocks noGrp="1"/>
          </p:cNvSpPr>
          <p:nvPr>
            <p:ph type="body" sz="quarter" idx="34" hasCustomPrompt="1"/>
          </p:nvPr>
        </p:nvSpPr>
        <p:spPr>
          <a:xfrm>
            <a:off x="4648210" y="4385866"/>
            <a:ext cx="1440000" cy="489600"/>
          </a:xfrm>
          <a:prstGeom prst="rect">
            <a:avLst/>
          </a:prstGeom>
        </p:spPr>
        <p:txBody>
          <a:bodyPr lIns="0" tIns="0" rIns="0" bIns="0" anchor="t" anchorCtr="0"/>
          <a:lstStyle>
            <a:lvl1pPr marL="0" indent="0" algn="ctr">
              <a:spcBef>
                <a:spcPts val="0"/>
              </a:spcBef>
              <a:buFontTx/>
              <a:buNone/>
              <a:defRPr sz="1000" b="1" i="0" baseline="0">
                <a:solidFill>
                  <a:schemeClr val="bg1"/>
                </a:solidFill>
                <a:latin typeface="Overpass" pitchFamily="2" charset="77"/>
              </a:defRPr>
            </a:lvl1pPr>
          </a:lstStyle>
          <a:p>
            <a:pPr lvl="0"/>
            <a:r>
              <a:rPr lang="fr-CA"/>
              <a:t>chaires de</a:t>
            </a:r>
            <a:br>
              <a:rPr lang="fr-CA"/>
            </a:br>
            <a:r>
              <a:rPr lang="fr-CA"/>
              <a:t>recherche</a:t>
            </a:r>
            <a:br>
              <a:rPr lang="fr-CA"/>
            </a:br>
            <a:r>
              <a:rPr lang="fr-CA"/>
              <a:t>en partenariat</a:t>
            </a:r>
          </a:p>
        </p:txBody>
      </p:sp>
      <p:sp>
        <p:nvSpPr>
          <p:cNvPr id="43" name="Espace réservé du texte 6">
            <a:extLst>
              <a:ext uri="{FF2B5EF4-FFF2-40B4-BE49-F238E27FC236}">
                <a16:creationId xmlns:a16="http://schemas.microsoft.com/office/drawing/2014/main" id="{11464874-F3BA-AA43-9559-3A87C73E2323}"/>
              </a:ext>
            </a:extLst>
          </p:cNvPr>
          <p:cNvSpPr>
            <a:spLocks noGrp="1"/>
          </p:cNvSpPr>
          <p:nvPr>
            <p:ph type="body" sz="quarter" idx="35" hasCustomPrompt="1"/>
          </p:nvPr>
        </p:nvSpPr>
        <p:spPr>
          <a:xfrm>
            <a:off x="6375601" y="3437834"/>
            <a:ext cx="2545978" cy="257213"/>
          </a:xfrm>
          <a:prstGeom prst="rect">
            <a:avLst/>
          </a:prstGeom>
        </p:spPr>
        <p:txBody>
          <a:bodyPr lIns="0" tIns="0" rIns="0" bIns="0"/>
          <a:lstStyle>
            <a:lvl1pPr marL="0" indent="0">
              <a:buNone/>
              <a:defRPr sz="12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a:t>Dernière mise à jour: janvier 2020</a:t>
            </a:r>
            <a:endParaRPr lang="fr-FR"/>
          </a:p>
        </p:txBody>
      </p:sp>
    </p:spTree>
    <p:extLst>
      <p:ext uri="{BB962C8B-B14F-4D97-AF65-F5344CB8AC3E}">
        <p14:creationId xmlns:p14="http://schemas.microsoft.com/office/powerpoint/2010/main" val="2456051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itation">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201178-40BC-4546-B76F-053892D5601A}"/>
              </a:ext>
            </a:extLst>
          </p:cNvPr>
          <p:cNvSpPr>
            <a:spLocks noGrp="1"/>
          </p:cNvSpPr>
          <p:nvPr>
            <p:ph type="subTitle" idx="1" hasCustomPrompt="1"/>
          </p:nvPr>
        </p:nvSpPr>
        <p:spPr>
          <a:xfrm>
            <a:off x="1416269" y="1713554"/>
            <a:ext cx="6858000" cy="1513121"/>
          </a:xfrm>
          <a:prstGeom prst="rect">
            <a:avLst/>
          </a:prstGeom>
        </p:spPr>
        <p:txBody>
          <a:bodyPr lIns="0" tIns="0" rIns="0" bIns="0"/>
          <a:lstStyle>
            <a:lvl1pPr marL="0" indent="0" algn="l">
              <a:buNone/>
              <a:defRPr sz="3200"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a:t>Cette page est optionnelle et vous est fournie si vous souhaitez mettre en valeur une citation importante. »</a:t>
            </a:r>
            <a:endParaRPr lang="en-US"/>
          </a:p>
        </p:txBody>
      </p:sp>
      <p:sp>
        <p:nvSpPr>
          <p:cNvPr id="7" name="Espace réservé du texte 6">
            <a:extLst>
              <a:ext uri="{FF2B5EF4-FFF2-40B4-BE49-F238E27FC236}">
                <a16:creationId xmlns:a16="http://schemas.microsoft.com/office/drawing/2014/main" id="{D5262DF0-28CE-AA47-AD3D-50B7D825911D}"/>
              </a:ext>
            </a:extLst>
          </p:cNvPr>
          <p:cNvSpPr>
            <a:spLocks noGrp="1"/>
          </p:cNvSpPr>
          <p:nvPr>
            <p:ph type="body" sz="quarter" idx="10" hasCustomPrompt="1"/>
          </p:nvPr>
        </p:nvSpPr>
        <p:spPr>
          <a:xfrm>
            <a:off x="1416269" y="3563008"/>
            <a:ext cx="6858000" cy="336330"/>
          </a:xfrm>
          <a:prstGeom prst="rect">
            <a:avLst/>
          </a:prstGeom>
        </p:spPr>
        <p:txBody>
          <a:bodyPr lIns="0" tIns="0" rIns="0"/>
          <a:lstStyle>
            <a:lvl1pPr marL="0" indent="0">
              <a:buFontTx/>
              <a:buNone/>
              <a:defRPr sz="1400" baseline="0">
                <a:solidFill>
                  <a:schemeClr val="bg1"/>
                </a:solidFill>
                <a:latin typeface="Overpass" pitchFamily="2" charset="77"/>
              </a:defRPr>
            </a:lvl1pPr>
          </a:lstStyle>
          <a:p>
            <a:pPr lvl="0"/>
            <a:r>
              <a:rPr lang="fr-CA"/>
              <a:t>Nom de l’auteur</a:t>
            </a:r>
            <a:endParaRPr lang="fr-FR"/>
          </a:p>
        </p:txBody>
      </p:sp>
      <p:sp>
        <p:nvSpPr>
          <p:cNvPr id="8" name="Espace réservé du texte 6">
            <a:extLst>
              <a:ext uri="{FF2B5EF4-FFF2-40B4-BE49-F238E27FC236}">
                <a16:creationId xmlns:a16="http://schemas.microsoft.com/office/drawing/2014/main" id="{5BF68F5D-43BD-5340-A200-033131F3B542}"/>
              </a:ext>
            </a:extLst>
          </p:cNvPr>
          <p:cNvSpPr>
            <a:spLocks noGrp="1"/>
          </p:cNvSpPr>
          <p:nvPr>
            <p:ph type="body" sz="quarter" idx="11" hasCustomPrompt="1"/>
          </p:nvPr>
        </p:nvSpPr>
        <p:spPr>
          <a:xfrm>
            <a:off x="668719" y="1713554"/>
            <a:ext cx="570186" cy="672662"/>
          </a:xfrm>
          <a:prstGeom prst="rect">
            <a:avLst/>
          </a:prstGeom>
        </p:spPr>
        <p:txBody>
          <a:bodyPr lIns="0" tIns="0" rIns="0"/>
          <a:lstStyle>
            <a:lvl1pPr marL="0" indent="0" algn="r">
              <a:spcBef>
                <a:spcPts val="0"/>
              </a:spcBef>
              <a:buFontTx/>
              <a:buNone/>
              <a:defRPr sz="3200" baseline="0">
                <a:solidFill>
                  <a:schemeClr val="bg1"/>
                </a:solidFill>
                <a:latin typeface="Overpass" pitchFamily="2" charset="77"/>
              </a:defRPr>
            </a:lvl1pPr>
          </a:lstStyle>
          <a:p>
            <a:r>
              <a:rPr lang="fr-CA" sz="1400"/>
              <a:t>«</a:t>
            </a:r>
            <a:endParaRPr lang="fr-FR" sz="1400" baseline="0">
              <a:solidFill>
                <a:schemeClr val="bg1"/>
              </a:solidFill>
              <a:latin typeface="Overpass" pitchFamily="2" charset="77"/>
            </a:endParaRPr>
          </a:p>
        </p:txBody>
      </p:sp>
    </p:spTree>
    <p:extLst>
      <p:ext uri="{BB962C8B-B14F-4D97-AF65-F5344CB8AC3E}">
        <p14:creationId xmlns:p14="http://schemas.microsoft.com/office/powerpoint/2010/main" val="213146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éo">
    <p:bg>
      <p:bgPr>
        <a:solidFill>
          <a:schemeClr val="accent6"/>
        </a:solidFill>
        <a:effectLst/>
      </p:bgPr>
    </p:bg>
    <p:spTree>
      <p:nvGrpSpPr>
        <p:cNvPr id="1" name=""/>
        <p:cNvGrpSpPr/>
        <p:nvPr/>
      </p:nvGrpSpPr>
      <p:grpSpPr>
        <a:xfrm>
          <a:off x="0" y="0"/>
          <a:ext cx="0" cy="0"/>
          <a:chOff x="0" y="0"/>
          <a:chExt cx="0" cy="0"/>
        </a:xfrm>
      </p:grpSpPr>
      <p:sp>
        <p:nvSpPr>
          <p:cNvPr id="8" name="Espace réservé de l'élément multimédia 7">
            <a:extLst>
              <a:ext uri="{FF2B5EF4-FFF2-40B4-BE49-F238E27FC236}">
                <a16:creationId xmlns:a16="http://schemas.microsoft.com/office/drawing/2014/main" id="{402A2E66-1F0D-764B-944C-6ABE265D8B1F}"/>
              </a:ext>
            </a:extLst>
          </p:cNvPr>
          <p:cNvSpPr>
            <a:spLocks noGrp="1"/>
          </p:cNvSpPr>
          <p:nvPr>
            <p:ph type="media" sz="quarter" idx="10"/>
          </p:nvPr>
        </p:nvSpPr>
        <p:spPr>
          <a:xfrm>
            <a:off x="0" y="0"/>
            <a:ext cx="9144000" cy="5143500"/>
          </a:xfrm>
          <a:prstGeom prst="rect">
            <a:avLst/>
          </a:prstGeom>
        </p:spPr>
        <p:txBody>
          <a:bodyPr anchor="ctr" anchorCtr="0"/>
          <a:lstStyle>
            <a:lvl1pPr marL="0" indent="0" algn="ctr">
              <a:buFontTx/>
              <a:buNone/>
              <a:defRPr sz="1200" baseline="0">
                <a:solidFill>
                  <a:schemeClr val="bg1"/>
                </a:solidFill>
                <a:latin typeface="Overpass" pitchFamily="2" charset="77"/>
              </a:defRPr>
            </a:lvl1pPr>
          </a:lstStyle>
          <a:p>
            <a:endParaRPr lang="fr-FR"/>
          </a:p>
        </p:txBody>
      </p:sp>
    </p:spTree>
    <p:extLst>
      <p:ext uri="{BB962C8B-B14F-4D97-AF65-F5344CB8AC3E}">
        <p14:creationId xmlns:p14="http://schemas.microsoft.com/office/powerpoint/2010/main" val="3156422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ôture - fond rou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73973F-954E-2A4D-A77D-721309C0749F}"/>
              </a:ext>
            </a:extLst>
          </p:cNvPr>
          <p:cNvSpPr/>
          <p:nvPr userDrawn="1"/>
        </p:nvSpPr>
        <p:spPr>
          <a:xfrm>
            <a:off x="0" y="1"/>
            <a:ext cx="9144000" cy="4195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Subtitle 2">
            <a:extLst>
              <a:ext uri="{FF2B5EF4-FFF2-40B4-BE49-F238E27FC236}">
                <a16:creationId xmlns:a16="http://schemas.microsoft.com/office/drawing/2014/main" id="{6882CD76-590E-2A4D-AD60-91EACAA46C6D}"/>
              </a:ext>
            </a:extLst>
          </p:cNvPr>
          <p:cNvSpPr>
            <a:spLocks noGrp="1"/>
          </p:cNvSpPr>
          <p:nvPr>
            <p:ph type="subTitle" idx="1" hasCustomPrompt="1"/>
          </p:nvPr>
        </p:nvSpPr>
        <p:spPr>
          <a:xfrm>
            <a:off x="1142999" y="1322627"/>
            <a:ext cx="5551714" cy="1882310"/>
          </a:xfrm>
          <a:prstGeom prst="rect">
            <a:avLst/>
          </a:prstGeom>
        </p:spPr>
        <p:txBody>
          <a:bodyPr lIns="0" tIns="0" rIns="0" bIns="0" anchor="b" anchorCtr="0"/>
          <a:lstStyle>
            <a:lvl1pPr marL="0" indent="0" algn="l">
              <a:buNone/>
              <a:defRPr sz="7000" b="1"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a:t>Merci</a:t>
            </a:r>
            <a:endParaRPr lang="en-US"/>
          </a:p>
        </p:txBody>
      </p:sp>
      <p:cxnSp>
        <p:nvCxnSpPr>
          <p:cNvPr id="5" name="Connecteur droit 4">
            <a:extLst>
              <a:ext uri="{FF2B5EF4-FFF2-40B4-BE49-F238E27FC236}">
                <a16:creationId xmlns:a16="http://schemas.microsoft.com/office/drawing/2014/main" id="{6C1DA9AF-C97C-B64D-8CBD-521E1ABE3163}"/>
              </a:ext>
            </a:extLst>
          </p:cNvPr>
          <p:cNvCxnSpPr>
            <a:cxnSpLocks/>
          </p:cNvCxnSpPr>
          <p:nvPr userDrawn="1"/>
        </p:nvCxnSpPr>
        <p:spPr>
          <a:xfrm>
            <a:off x="1143000" y="3287493"/>
            <a:ext cx="9398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texte 2">
            <a:extLst>
              <a:ext uri="{FF2B5EF4-FFF2-40B4-BE49-F238E27FC236}">
                <a16:creationId xmlns:a16="http://schemas.microsoft.com/office/drawing/2014/main" id="{3F082A54-FB60-3E4B-A93F-51C6479D5FC8}"/>
              </a:ext>
            </a:extLst>
          </p:cNvPr>
          <p:cNvSpPr>
            <a:spLocks noGrp="1"/>
          </p:cNvSpPr>
          <p:nvPr>
            <p:ph type="body" sz="quarter" idx="11" hasCustomPrompt="1"/>
          </p:nvPr>
        </p:nvSpPr>
        <p:spPr>
          <a:xfrm>
            <a:off x="1142999" y="3345861"/>
            <a:ext cx="5551713" cy="404801"/>
          </a:xfrm>
          <a:prstGeom prst="rect">
            <a:avLst/>
          </a:prstGeom>
        </p:spPr>
        <p:txBody>
          <a:bodyPr lIns="0" tIns="0" rIns="0" bIns="0" anchor="b" anchorCtr="0"/>
          <a:lstStyle>
            <a:lvl1pPr marL="0" indent="0">
              <a:lnSpc>
                <a:spcPct val="100000"/>
              </a:lnSpc>
              <a:spcBef>
                <a:spcPts val="0"/>
              </a:spcBef>
              <a:buFontTx/>
              <a:buNone/>
              <a:defRPr sz="1200" b="1" baseline="0">
                <a:solidFill>
                  <a:schemeClr val="bg1"/>
                </a:solidFill>
                <a:latin typeface="Overpass" pitchFamily="2" charset="77"/>
              </a:defRPr>
            </a:lvl1pPr>
          </a:lstStyle>
          <a:p>
            <a:pPr lvl="0"/>
            <a:r>
              <a:rPr lang="fr-CA"/>
              <a:t>Nom de votre unité / Université Laval</a:t>
            </a:r>
          </a:p>
        </p:txBody>
      </p:sp>
      <p:sp>
        <p:nvSpPr>
          <p:cNvPr id="9" name="Espace réservé du texte 2">
            <a:extLst>
              <a:ext uri="{FF2B5EF4-FFF2-40B4-BE49-F238E27FC236}">
                <a16:creationId xmlns:a16="http://schemas.microsoft.com/office/drawing/2014/main" id="{16B72415-8D12-434F-90C6-E9C12B0D9BC0}"/>
              </a:ext>
            </a:extLst>
          </p:cNvPr>
          <p:cNvSpPr>
            <a:spLocks noGrp="1"/>
          </p:cNvSpPr>
          <p:nvPr>
            <p:ph type="body" sz="quarter" idx="12" hasCustomPrompt="1"/>
          </p:nvPr>
        </p:nvSpPr>
        <p:spPr>
          <a:xfrm>
            <a:off x="1143000" y="3784783"/>
            <a:ext cx="5551712" cy="318866"/>
          </a:xfrm>
          <a:prstGeom prst="rect">
            <a:avLst/>
          </a:prstGeom>
        </p:spPr>
        <p:txBody>
          <a:bodyPr lIns="0" tIns="0" rIns="0" bIns="0" anchor="t" anchorCtr="0"/>
          <a:lstStyle>
            <a:lvl1pPr marL="0" indent="0">
              <a:lnSpc>
                <a:spcPct val="100000"/>
              </a:lnSpc>
              <a:spcBef>
                <a:spcPts val="0"/>
              </a:spcBef>
              <a:buFontTx/>
              <a:buNone/>
              <a:defRPr sz="1200" baseline="0">
                <a:solidFill>
                  <a:schemeClr val="bg1"/>
                </a:solidFill>
                <a:latin typeface="Overpass" pitchFamily="2" charset="77"/>
              </a:defRPr>
            </a:lvl1pPr>
          </a:lstStyle>
          <a:p>
            <a:pPr lvl="0"/>
            <a:r>
              <a:rPr lang="fr-CA" err="1"/>
              <a:t>ulaval.ca</a:t>
            </a:r>
            <a:endParaRPr lang="fr-FR"/>
          </a:p>
        </p:txBody>
      </p:sp>
    </p:spTree>
    <p:extLst>
      <p:ext uri="{BB962C8B-B14F-4D97-AF65-F5344CB8AC3E}">
        <p14:creationId xmlns:p14="http://schemas.microsoft.com/office/powerpoint/2010/main" val="4029382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ôture - fond gr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3DEE9-8202-404A-A9DA-46F2E5237541}"/>
              </a:ext>
            </a:extLst>
          </p:cNvPr>
          <p:cNvSpPr/>
          <p:nvPr userDrawn="1"/>
        </p:nvSpPr>
        <p:spPr>
          <a:xfrm>
            <a:off x="0" y="1"/>
            <a:ext cx="9144000" cy="41957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ubtitle 2">
            <a:extLst>
              <a:ext uri="{FF2B5EF4-FFF2-40B4-BE49-F238E27FC236}">
                <a16:creationId xmlns:a16="http://schemas.microsoft.com/office/drawing/2014/main" id="{0C17D73C-3F4A-7C4D-B5C2-5D86392132B0}"/>
              </a:ext>
            </a:extLst>
          </p:cNvPr>
          <p:cNvSpPr>
            <a:spLocks noGrp="1"/>
          </p:cNvSpPr>
          <p:nvPr>
            <p:ph type="subTitle" idx="1" hasCustomPrompt="1"/>
          </p:nvPr>
        </p:nvSpPr>
        <p:spPr>
          <a:xfrm>
            <a:off x="1142999" y="1322627"/>
            <a:ext cx="5551714" cy="1882310"/>
          </a:xfrm>
          <a:prstGeom prst="rect">
            <a:avLst/>
          </a:prstGeom>
        </p:spPr>
        <p:txBody>
          <a:bodyPr lIns="0" tIns="0" rIns="0" bIns="0" anchor="b" anchorCtr="0"/>
          <a:lstStyle>
            <a:lvl1pPr marL="0" indent="0" algn="l">
              <a:buNone/>
              <a:defRPr sz="7000" b="1"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a:t>Merci</a:t>
            </a:r>
            <a:endParaRPr lang="en-US"/>
          </a:p>
        </p:txBody>
      </p:sp>
      <p:cxnSp>
        <p:nvCxnSpPr>
          <p:cNvPr id="6" name="Connecteur droit 5">
            <a:extLst>
              <a:ext uri="{FF2B5EF4-FFF2-40B4-BE49-F238E27FC236}">
                <a16:creationId xmlns:a16="http://schemas.microsoft.com/office/drawing/2014/main" id="{3D641910-53FC-6542-A54E-1B78A11529DB}"/>
              </a:ext>
            </a:extLst>
          </p:cNvPr>
          <p:cNvCxnSpPr>
            <a:cxnSpLocks/>
          </p:cNvCxnSpPr>
          <p:nvPr userDrawn="1"/>
        </p:nvCxnSpPr>
        <p:spPr>
          <a:xfrm>
            <a:off x="1143000" y="3287493"/>
            <a:ext cx="9398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texte 2">
            <a:extLst>
              <a:ext uri="{FF2B5EF4-FFF2-40B4-BE49-F238E27FC236}">
                <a16:creationId xmlns:a16="http://schemas.microsoft.com/office/drawing/2014/main" id="{C2795C03-8A5B-114C-BB65-0012766DB3C6}"/>
              </a:ext>
            </a:extLst>
          </p:cNvPr>
          <p:cNvSpPr>
            <a:spLocks noGrp="1"/>
          </p:cNvSpPr>
          <p:nvPr>
            <p:ph type="body" sz="quarter" idx="11" hasCustomPrompt="1"/>
          </p:nvPr>
        </p:nvSpPr>
        <p:spPr>
          <a:xfrm>
            <a:off x="1142999" y="3345861"/>
            <a:ext cx="5551713" cy="404801"/>
          </a:xfrm>
          <a:prstGeom prst="rect">
            <a:avLst/>
          </a:prstGeom>
        </p:spPr>
        <p:txBody>
          <a:bodyPr lIns="0" tIns="0" rIns="0" bIns="0" anchor="b" anchorCtr="0"/>
          <a:lstStyle>
            <a:lvl1pPr marL="0" indent="0">
              <a:lnSpc>
                <a:spcPct val="100000"/>
              </a:lnSpc>
              <a:spcBef>
                <a:spcPts val="0"/>
              </a:spcBef>
              <a:buFontTx/>
              <a:buNone/>
              <a:defRPr sz="1200" b="1" baseline="0">
                <a:solidFill>
                  <a:schemeClr val="bg1"/>
                </a:solidFill>
                <a:latin typeface="Overpass" pitchFamily="2" charset="77"/>
              </a:defRPr>
            </a:lvl1pPr>
          </a:lstStyle>
          <a:p>
            <a:pPr lvl="0"/>
            <a:r>
              <a:rPr lang="fr-CA"/>
              <a:t>Nom de votre unité / Université Laval</a:t>
            </a:r>
          </a:p>
        </p:txBody>
      </p:sp>
      <p:sp>
        <p:nvSpPr>
          <p:cNvPr id="8" name="Espace réservé du texte 2">
            <a:extLst>
              <a:ext uri="{FF2B5EF4-FFF2-40B4-BE49-F238E27FC236}">
                <a16:creationId xmlns:a16="http://schemas.microsoft.com/office/drawing/2014/main" id="{96801B3B-0C5E-3349-BBAB-DD58CB728DE1}"/>
              </a:ext>
            </a:extLst>
          </p:cNvPr>
          <p:cNvSpPr>
            <a:spLocks noGrp="1"/>
          </p:cNvSpPr>
          <p:nvPr>
            <p:ph type="body" sz="quarter" idx="12" hasCustomPrompt="1"/>
          </p:nvPr>
        </p:nvSpPr>
        <p:spPr>
          <a:xfrm>
            <a:off x="1143000" y="3784783"/>
            <a:ext cx="5551712" cy="318866"/>
          </a:xfrm>
          <a:prstGeom prst="rect">
            <a:avLst/>
          </a:prstGeom>
        </p:spPr>
        <p:txBody>
          <a:bodyPr lIns="0" tIns="0" rIns="0" bIns="0" anchor="t" anchorCtr="0"/>
          <a:lstStyle>
            <a:lvl1pPr marL="0" indent="0">
              <a:lnSpc>
                <a:spcPct val="100000"/>
              </a:lnSpc>
              <a:spcBef>
                <a:spcPts val="0"/>
              </a:spcBef>
              <a:buFontTx/>
              <a:buNone/>
              <a:defRPr sz="1200" baseline="0">
                <a:solidFill>
                  <a:schemeClr val="bg1"/>
                </a:solidFill>
                <a:latin typeface="Overpass" pitchFamily="2" charset="77"/>
              </a:defRPr>
            </a:lvl1pPr>
          </a:lstStyle>
          <a:p>
            <a:pPr lvl="0"/>
            <a:r>
              <a:rPr lang="fr-CA" err="1"/>
              <a:t>ulaval.ca</a:t>
            </a:r>
            <a:endParaRPr lang="fr-FR"/>
          </a:p>
        </p:txBody>
      </p:sp>
    </p:spTree>
    <p:extLst>
      <p:ext uri="{BB962C8B-B14F-4D97-AF65-F5344CB8AC3E}">
        <p14:creationId xmlns:p14="http://schemas.microsoft.com/office/powerpoint/2010/main" val="2895336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8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verture - thématique">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670E4151-AAD7-E74E-BF95-C8916C65D678}"/>
              </a:ext>
            </a:extLst>
          </p:cNvPr>
          <p:cNvSpPr>
            <a:spLocks noGrp="1"/>
          </p:cNvSpPr>
          <p:nvPr>
            <p:ph type="pic" sz="quarter" idx="10"/>
          </p:nvPr>
        </p:nvSpPr>
        <p:spPr>
          <a:xfrm>
            <a:off x="0" y="0"/>
            <a:ext cx="9144000" cy="4191000"/>
          </a:xfrm>
          <a:prstGeom prst="rect">
            <a:avLst/>
          </a:prstGeom>
          <a:solidFill>
            <a:schemeClr val="bg2">
              <a:lumMod val="90000"/>
            </a:schemeClr>
          </a:solidFill>
        </p:spPr>
        <p:txBody>
          <a:bodyPr rIns="720000" anchor="ctr" anchorCtr="0"/>
          <a:lstStyle>
            <a:lvl1pPr marL="0" indent="0" algn="r">
              <a:buFontTx/>
              <a:buNone/>
              <a:defRPr sz="1200" baseline="0">
                <a:latin typeface="Overpass" pitchFamily="2" charset="77"/>
              </a:defRPr>
            </a:lvl1pPr>
          </a:lstStyle>
          <a:p>
            <a:endParaRPr lang="fr-FR"/>
          </a:p>
        </p:txBody>
      </p:sp>
    </p:spTree>
    <p:extLst>
      <p:ext uri="{BB962C8B-B14F-4D97-AF65-F5344CB8AC3E}">
        <p14:creationId xmlns:p14="http://schemas.microsoft.com/office/powerpoint/2010/main" val="239177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des matières">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B633BEC7-6B73-7240-8E74-DB83DFB3DB74}"/>
              </a:ext>
            </a:extLst>
          </p:cNvPr>
          <p:cNvSpPr>
            <a:spLocks noGrp="1"/>
          </p:cNvSpPr>
          <p:nvPr>
            <p:ph type="ctrTitle" hasCustomPrompt="1"/>
          </p:nvPr>
        </p:nvSpPr>
        <p:spPr>
          <a:xfrm>
            <a:off x="1040400" y="630000"/>
            <a:ext cx="6858000" cy="617295"/>
          </a:xfrm>
          <a:prstGeom prst="rect">
            <a:avLst/>
          </a:prstGeom>
        </p:spPr>
        <p:txBody>
          <a:bodyPr lIns="0" tIns="0" rIns="0" bIns="0" anchor="t" anchorCtr="0"/>
          <a:lstStyle>
            <a:lvl1pPr algn="l">
              <a:defRPr sz="2600" baseline="0">
                <a:solidFill>
                  <a:schemeClr val="accent1"/>
                </a:solidFill>
                <a:latin typeface="Overpass" pitchFamily="2" charset="77"/>
              </a:defRPr>
            </a:lvl1pPr>
          </a:lstStyle>
          <a:p>
            <a:r>
              <a:rPr lang="fr-CA"/>
              <a:t>Table des matières</a:t>
            </a:r>
            <a:endParaRPr lang="fr-FR"/>
          </a:p>
        </p:txBody>
      </p:sp>
      <p:sp>
        <p:nvSpPr>
          <p:cNvPr id="8" name="Sous-titre 2">
            <a:extLst>
              <a:ext uri="{FF2B5EF4-FFF2-40B4-BE49-F238E27FC236}">
                <a16:creationId xmlns:a16="http://schemas.microsoft.com/office/drawing/2014/main" id="{F7E40222-A09B-3947-B4A6-84F9EE3D41EF}"/>
              </a:ext>
            </a:extLst>
          </p:cNvPr>
          <p:cNvSpPr>
            <a:spLocks noGrp="1"/>
          </p:cNvSpPr>
          <p:nvPr>
            <p:ph type="subTitle" idx="1"/>
          </p:nvPr>
        </p:nvSpPr>
        <p:spPr>
          <a:xfrm>
            <a:off x="1040400" y="1772027"/>
            <a:ext cx="6858000" cy="1241425"/>
          </a:xfrm>
          <a:prstGeom prst="rect">
            <a:avLst/>
          </a:prstGeom>
        </p:spPr>
        <p:txBody>
          <a:bodyPr lIns="0" tIns="0" rIns="0" bIns="0"/>
          <a:lstStyle>
            <a:lvl1pPr marL="0" indent="0" algn="l">
              <a:buNone/>
              <a:defRPr sz="1600" baseline="0">
                <a:solidFill>
                  <a:schemeClr val="accent6"/>
                </a:solidFill>
                <a:latin typeface="Overpas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Tree>
    <p:extLst>
      <p:ext uri="{BB962C8B-B14F-4D97-AF65-F5344CB8AC3E}">
        <p14:creationId xmlns:p14="http://schemas.microsoft.com/office/powerpoint/2010/main" val="2913936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d roug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486B5C-A7B8-A94D-B61D-71A73E789411}"/>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a:t>AJOUTER LE Titre </a:t>
            </a:r>
            <a:br>
              <a:rPr lang="fr-CA"/>
            </a:br>
            <a:r>
              <a:rPr lang="fr-CA"/>
              <a:t>de la section</a:t>
            </a:r>
            <a:endParaRPr lang="en-US"/>
          </a:p>
        </p:txBody>
      </p:sp>
    </p:spTree>
    <p:extLst>
      <p:ext uri="{BB962C8B-B14F-4D97-AF65-F5344CB8AC3E}">
        <p14:creationId xmlns:p14="http://schemas.microsoft.com/office/powerpoint/2010/main" val="100454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nd gris">
    <p:bg>
      <p:bgPr>
        <a:solidFill>
          <a:schemeClr val="accent6"/>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5BDF88-640B-9945-80CA-AB7922D65B3D}"/>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a:t>AJOUTER LE Titre </a:t>
            </a:r>
            <a:br>
              <a:rPr lang="fr-CA"/>
            </a:br>
            <a:r>
              <a:rPr lang="fr-CA"/>
              <a:t>de la section</a:t>
            </a:r>
            <a:endParaRPr lang="en-US"/>
          </a:p>
        </p:txBody>
      </p:sp>
    </p:spTree>
    <p:extLst>
      <p:ext uri="{BB962C8B-B14F-4D97-AF65-F5344CB8AC3E}">
        <p14:creationId xmlns:p14="http://schemas.microsoft.com/office/powerpoint/2010/main" val="207301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nd jaun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0D6D94-1DBD-A946-A489-E670A1A3E2D5}"/>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a:t>AJOUTER LE Titre </a:t>
            </a:r>
            <a:br>
              <a:rPr lang="fr-CA"/>
            </a:br>
            <a:r>
              <a:rPr lang="fr-CA"/>
              <a:t>de la section</a:t>
            </a:r>
            <a:endParaRPr lang="en-US"/>
          </a:p>
        </p:txBody>
      </p:sp>
    </p:spTree>
    <p:extLst>
      <p:ext uri="{BB962C8B-B14F-4D97-AF65-F5344CB8AC3E}">
        <p14:creationId xmlns:p14="http://schemas.microsoft.com/office/powerpoint/2010/main" val="20287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nd blanc">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928B9E-E18F-5243-865D-D08488133E4B}"/>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kern="1000" cap="all" baseline="0">
                <a:solidFill>
                  <a:schemeClr val="accent6"/>
                </a:solidFill>
                <a:latin typeface="Overpass" pitchFamily="2" charset="77"/>
              </a:defRPr>
            </a:lvl1pPr>
          </a:lstStyle>
          <a:p>
            <a:r>
              <a:rPr lang="fr-CA"/>
              <a:t>AJOUTER LE Titre </a:t>
            </a:r>
            <a:br>
              <a:rPr lang="fr-CA"/>
            </a:br>
            <a:r>
              <a:rPr lang="fr-CA"/>
              <a:t>de la section</a:t>
            </a:r>
            <a:endParaRPr lang="en-US"/>
          </a:p>
        </p:txBody>
      </p:sp>
    </p:spTree>
    <p:extLst>
      <p:ext uri="{BB962C8B-B14F-4D97-AF65-F5344CB8AC3E}">
        <p14:creationId xmlns:p14="http://schemas.microsoft.com/office/powerpoint/2010/main" val="245120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des matières">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B633BEC7-6B73-7240-8E74-DB83DFB3DB74}"/>
              </a:ext>
            </a:extLst>
          </p:cNvPr>
          <p:cNvSpPr>
            <a:spLocks noGrp="1"/>
          </p:cNvSpPr>
          <p:nvPr>
            <p:ph type="ctrTitle" hasCustomPrompt="1"/>
          </p:nvPr>
        </p:nvSpPr>
        <p:spPr>
          <a:xfrm>
            <a:off x="1040400" y="630000"/>
            <a:ext cx="6858000" cy="617295"/>
          </a:xfrm>
          <a:prstGeom prst="rect">
            <a:avLst/>
          </a:prstGeom>
        </p:spPr>
        <p:txBody>
          <a:bodyPr lIns="0" tIns="0" rIns="0" bIns="0" anchor="t" anchorCtr="0"/>
          <a:lstStyle>
            <a:lvl1pPr algn="l">
              <a:defRPr sz="2600" baseline="0">
                <a:solidFill>
                  <a:schemeClr val="accent1"/>
                </a:solidFill>
                <a:latin typeface="Overpass" pitchFamily="2" charset="77"/>
              </a:defRPr>
            </a:lvl1pPr>
          </a:lstStyle>
          <a:p>
            <a:r>
              <a:rPr lang="fr-CA"/>
              <a:t>Table des matières</a:t>
            </a:r>
            <a:endParaRPr lang="fr-FR"/>
          </a:p>
        </p:txBody>
      </p:sp>
      <p:sp>
        <p:nvSpPr>
          <p:cNvPr id="8" name="Sous-titre 2">
            <a:extLst>
              <a:ext uri="{FF2B5EF4-FFF2-40B4-BE49-F238E27FC236}">
                <a16:creationId xmlns:a16="http://schemas.microsoft.com/office/drawing/2014/main" id="{F7E40222-A09B-3947-B4A6-84F9EE3D41EF}"/>
              </a:ext>
            </a:extLst>
          </p:cNvPr>
          <p:cNvSpPr>
            <a:spLocks noGrp="1"/>
          </p:cNvSpPr>
          <p:nvPr>
            <p:ph type="subTitle" idx="1"/>
          </p:nvPr>
        </p:nvSpPr>
        <p:spPr>
          <a:xfrm>
            <a:off x="1040400" y="1772027"/>
            <a:ext cx="6858000" cy="1241425"/>
          </a:xfrm>
          <a:prstGeom prst="rect">
            <a:avLst/>
          </a:prstGeom>
        </p:spPr>
        <p:txBody>
          <a:bodyPr lIns="0" tIns="0" rIns="0" bIns="0"/>
          <a:lstStyle>
            <a:lvl1pPr marL="0" indent="0" algn="l">
              <a:buNone/>
              <a:defRPr sz="1600" baseline="0">
                <a:solidFill>
                  <a:schemeClr val="accent6"/>
                </a:solidFill>
                <a:latin typeface="Overpas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Tree>
    <p:extLst>
      <p:ext uri="{BB962C8B-B14F-4D97-AF65-F5344CB8AC3E}">
        <p14:creationId xmlns:p14="http://schemas.microsoft.com/office/powerpoint/2010/main" val="3038600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BBB9BF-5A45-F643-8A56-965819380073}"/>
              </a:ext>
            </a:extLst>
          </p:cNvPr>
          <p:cNvPicPr>
            <a:picLocks noChangeAspect="1"/>
          </p:cNvPicPr>
          <p:nvPr userDrawn="1"/>
        </p:nvPicPr>
        <p:blipFill>
          <a:blip r:embed="rId5"/>
          <a:stretch>
            <a:fillRect/>
          </a:stretch>
        </p:blipFill>
        <p:spPr>
          <a:xfrm>
            <a:off x="0" y="4195762"/>
            <a:ext cx="9144000" cy="947738"/>
          </a:xfrm>
          <a:prstGeom prst="rect">
            <a:avLst/>
          </a:prstGeom>
        </p:spPr>
      </p:pic>
    </p:spTree>
    <p:extLst>
      <p:ext uri="{BB962C8B-B14F-4D97-AF65-F5344CB8AC3E}">
        <p14:creationId xmlns:p14="http://schemas.microsoft.com/office/powerpoint/2010/main" val="2525583813"/>
      </p:ext>
    </p:extLst>
  </p:cSld>
  <p:clrMap bg1="lt1" tx1="dk1" bg2="lt2" tx2="dk2" accent1="accent1" accent2="accent2" accent3="accent3" accent4="accent4" accent5="accent5" accent6="accent6" hlink="hlink" folHlink="folHlink"/>
  <p:sldLayoutIdLst>
    <p:sldLayoutId id="2147483673" r:id="rId1"/>
    <p:sldLayoutId id="2147483726" r:id="rId2"/>
    <p:sldLayoutId id="214748373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756875"/>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93C1388-BEF8-8144-8BF2-CB753AA141E4}"/>
              </a:ext>
            </a:extLst>
          </p:cNvPr>
          <p:cNvPicPr>
            <a:picLocks noChangeAspect="1"/>
          </p:cNvPicPr>
          <p:nvPr userDrawn="1"/>
        </p:nvPicPr>
        <p:blipFill>
          <a:blip r:embed="rId3"/>
          <a:stretch>
            <a:fillRect/>
          </a:stretch>
        </p:blipFill>
        <p:spPr>
          <a:xfrm>
            <a:off x="7853665" y="4550568"/>
            <a:ext cx="1023853" cy="421483"/>
          </a:xfrm>
          <a:prstGeom prst="rect">
            <a:avLst/>
          </a:prstGeom>
        </p:spPr>
      </p:pic>
    </p:spTree>
    <p:extLst>
      <p:ext uri="{BB962C8B-B14F-4D97-AF65-F5344CB8AC3E}">
        <p14:creationId xmlns:p14="http://schemas.microsoft.com/office/powerpoint/2010/main" val="3332489091"/>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33348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73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F88E531-E4BE-A843-A4C8-AFAF2040087F}"/>
              </a:ext>
            </a:extLst>
          </p:cNvPr>
          <p:cNvPicPr>
            <a:picLocks noChangeAspect="1"/>
          </p:cNvPicPr>
          <p:nvPr userDrawn="1"/>
        </p:nvPicPr>
        <p:blipFill>
          <a:blip r:embed="rId9"/>
          <a:stretch>
            <a:fillRect/>
          </a:stretch>
        </p:blipFill>
        <p:spPr>
          <a:xfrm>
            <a:off x="7853665" y="4550568"/>
            <a:ext cx="1023853" cy="421483"/>
          </a:xfrm>
          <a:prstGeom prst="rect">
            <a:avLst/>
          </a:prstGeom>
        </p:spPr>
      </p:pic>
    </p:spTree>
    <p:extLst>
      <p:ext uri="{BB962C8B-B14F-4D97-AF65-F5344CB8AC3E}">
        <p14:creationId xmlns:p14="http://schemas.microsoft.com/office/powerpoint/2010/main" val="533234918"/>
      </p:ext>
    </p:extLst>
  </p:cSld>
  <p:clrMap bg1="lt1" tx1="dk1" bg2="lt2" tx2="dk2" accent1="accent1" accent2="accent2" accent3="accent3" accent4="accent4" accent5="accent5" accent6="accent6" hlink="hlink" folHlink="folHlink"/>
  <p:sldLayoutIdLst>
    <p:sldLayoutId id="2147483734" r:id="rId1"/>
    <p:sldLayoutId id="2147483731" r:id="rId2"/>
    <p:sldLayoutId id="2147483732" r:id="rId3"/>
    <p:sldLayoutId id="2147483733" r:id="rId4"/>
    <p:sldLayoutId id="2147483728" r:id="rId5"/>
    <p:sldLayoutId id="2147483729" r:id="rId6"/>
    <p:sldLayoutId id="214748374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88C63C-EA8A-6348-8BE3-553A860D8051}"/>
              </a:ext>
            </a:extLst>
          </p:cNvPr>
          <p:cNvPicPr>
            <a:picLocks noChangeAspect="1"/>
          </p:cNvPicPr>
          <p:nvPr userDrawn="1"/>
        </p:nvPicPr>
        <p:blipFill>
          <a:blip r:embed="rId4"/>
          <a:stretch>
            <a:fillRect/>
          </a:stretch>
        </p:blipFill>
        <p:spPr>
          <a:xfrm>
            <a:off x="7848600" y="4548957"/>
            <a:ext cx="1032933" cy="425952"/>
          </a:xfrm>
          <a:prstGeom prst="rect">
            <a:avLst/>
          </a:prstGeom>
        </p:spPr>
      </p:pic>
    </p:spTree>
    <p:extLst>
      <p:ext uri="{BB962C8B-B14F-4D97-AF65-F5344CB8AC3E}">
        <p14:creationId xmlns:p14="http://schemas.microsoft.com/office/powerpoint/2010/main" val="2868873193"/>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DBAC968-2E56-6D4C-89CA-2B16FB66A180}"/>
              </a:ext>
            </a:extLst>
          </p:cNvPr>
          <p:cNvPicPr>
            <a:picLocks noChangeAspect="1"/>
          </p:cNvPicPr>
          <p:nvPr userDrawn="1"/>
        </p:nvPicPr>
        <p:blipFill>
          <a:blip r:embed="rId4"/>
          <a:stretch>
            <a:fillRect/>
          </a:stretch>
        </p:blipFill>
        <p:spPr>
          <a:xfrm>
            <a:off x="7853665" y="4550568"/>
            <a:ext cx="1023853" cy="421483"/>
          </a:xfrm>
          <a:prstGeom prst="rect">
            <a:avLst/>
          </a:prstGeom>
        </p:spPr>
      </p:pic>
    </p:spTree>
    <p:extLst>
      <p:ext uri="{BB962C8B-B14F-4D97-AF65-F5344CB8AC3E}">
        <p14:creationId xmlns:p14="http://schemas.microsoft.com/office/powerpoint/2010/main" val="1052206369"/>
      </p:ext>
    </p:extLst>
  </p:cSld>
  <p:clrMap bg1="lt1" tx1="dk1" bg2="lt2" tx2="dk2" accent1="accent1" accent2="accent2" accent3="accent3" accent4="accent4" accent5="accent5" accent6="accent6" hlink="hlink" folHlink="folHlink"/>
  <p:sldLayoutIdLst>
    <p:sldLayoutId id="2147483735" r:id="rId1"/>
    <p:sldLayoutId id="214748372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F0000F3-FB7D-1840-9EF2-F997DF4E3324}"/>
              </a:ext>
            </a:extLst>
          </p:cNvPr>
          <p:cNvPicPr>
            <a:picLocks noChangeAspect="1"/>
          </p:cNvPicPr>
          <p:nvPr userDrawn="1"/>
        </p:nvPicPr>
        <p:blipFill>
          <a:blip r:embed="rId5"/>
          <a:stretch>
            <a:fillRect/>
          </a:stretch>
        </p:blipFill>
        <p:spPr>
          <a:xfrm>
            <a:off x="7853665" y="4550568"/>
            <a:ext cx="1023853" cy="421483"/>
          </a:xfrm>
          <a:prstGeom prst="rect">
            <a:avLst/>
          </a:prstGeom>
        </p:spPr>
      </p:pic>
    </p:spTree>
    <p:extLst>
      <p:ext uri="{BB962C8B-B14F-4D97-AF65-F5344CB8AC3E}">
        <p14:creationId xmlns:p14="http://schemas.microsoft.com/office/powerpoint/2010/main" val="80410675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2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13651"/>
      </p:ext>
    </p:extLst>
  </p:cSld>
  <p:clrMap bg1="lt1" tx1="dk1" bg2="lt2" tx2="dk2" accent1="accent1" accent2="accent2" accent3="accent3" accent4="accent4" accent5="accent5" accent6="accent6" hlink="hlink" folHlink="folHlink"/>
  <p:sldLayoutIdLst>
    <p:sldLayoutId id="2147483738" r:id="rId1"/>
    <p:sldLayoutId id="2147483694"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6EC8250-ECE1-6841-8CAB-A730E73D14E0}"/>
              </a:ext>
            </a:extLst>
          </p:cNvPr>
          <p:cNvPicPr>
            <a:picLocks noChangeAspect="1"/>
          </p:cNvPicPr>
          <p:nvPr userDrawn="1"/>
        </p:nvPicPr>
        <p:blipFill>
          <a:blip r:embed="rId4"/>
          <a:stretch>
            <a:fillRect/>
          </a:stretch>
        </p:blipFill>
        <p:spPr>
          <a:xfrm>
            <a:off x="0" y="4195762"/>
            <a:ext cx="9144000" cy="947738"/>
          </a:xfrm>
          <a:prstGeom prst="rect">
            <a:avLst/>
          </a:prstGeom>
        </p:spPr>
      </p:pic>
    </p:spTree>
    <p:extLst>
      <p:ext uri="{BB962C8B-B14F-4D97-AF65-F5344CB8AC3E}">
        <p14:creationId xmlns:p14="http://schemas.microsoft.com/office/powerpoint/2010/main" val="4278751286"/>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9.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tags" Target="../tags/tag25.xml"/></Relationships>
</file>

<file path=ppt/slides/_rels/slide12.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notesSlide" Target="../notesSlides/notesSlide1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0.xml"/><Relationship Id="rId5" Type="http://schemas.openxmlformats.org/officeDocument/2006/relationships/tags" Target="../tags/tag30.xml"/><Relationship Id="rId4"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notesSlide" Target="../notesSlides/notesSlide13.xml"/><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14.xml"/><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0.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hyperlink" Target="mailto:IDUL@ulaval.ca&#8203;"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7.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11.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notesSlide" Target="../notesSlides/notesSlide19.xml"/><Relationship Id="rId4"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49.xml"/><Relationship Id="rId5" Type="http://schemas.openxmlformats.org/officeDocument/2006/relationships/image" Target="../media/image36.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bve.ulaval.ca/etudiants-etrangers/guide-pratiqu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www.aseq.ca/"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www.ulaval.ca/lpu"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hyperlink" Target="https://www.bve.ulaval.ca/etudiants-etrangers/conference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s://www.bve.ulaval.ca/"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hyperlink" Target="https://www.ulaval.ca/etudiants-actuels/rentree"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notesSlide" Target="../notesSlides/notesSlide53.xml"/><Relationship Id="rId4"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hyperlink" Target="https://www.ulaval.ca/faculte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A3E9-2DEA-41EB-8D26-E3C735159462}"/>
              </a:ext>
            </a:extLst>
          </p:cNvPr>
          <p:cNvSpPr>
            <a:spLocks noGrp="1"/>
          </p:cNvSpPr>
          <p:nvPr>
            <p:ph type="ctrTitle"/>
          </p:nvPr>
        </p:nvSpPr>
        <p:spPr/>
        <p:txBody>
          <a:bodyPr/>
          <a:lstStyle/>
          <a:p>
            <a:r>
              <a:rPr lang="en-US" dirty="0">
                <a:latin typeface="Overpass"/>
              </a:rPr>
              <a:t>Bienvenue à </a:t>
            </a:r>
            <a:r>
              <a:rPr lang="en-US" dirty="0" err="1">
                <a:latin typeface="Overpass"/>
              </a:rPr>
              <a:t>L'université</a:t>
            </a:r>
            <a:r>
              <a:rPr lang="en-US" dirty="0">
                <a:latin typeface="Overpass"/>
              </a:rPr>
              <a:t> Laval</a:t>
            </a:r>
            <a:endParaRPr lang="en-US" dirty="0"/>
          </a:p>
        </p:txBody>
      </p:sp>
      <p:sp>
        <p:nvSpPr>
          <p:cNvPr id="3" name="Subtitle 2">
            <a:extLst>
              <a:ext uri="{FF2B5EF4-FFF2-40B4-BE49-F238E27FC236}">
                <a16:creationId xmlns:a16="http://schemas.microsoft.com/office/drawing/2014/main" id="{8F987FA7-C5D1-4F88-B155-7BA3F2D957A5}"/>
              </a:ext>
            </a:extLst>
          </p:cNvPr>
          <p:cNvSpPr>
            <a:spLocks noGrp="1"/>
          </p:cNvSpPr>
          <p:nvPr>
            <p:ph type="subTitle" idx="1"/>
          </p:nvPr>
        </p:nvSpPr>
        <p:spPr/>
        <p:txBody>
          <a:bodyPr lIns="0" tIns="0" rIns="0" bIns="0" anchor="t"/>
          <a:lstStyle/>
          <a:p>
            <a:r>
              <a:rPr lang="en-US" dirty="0">
                <a:latin typeface="Overpass"/>
              </a:rPr>
              <a:t>Séance </a:t>
            </a:r>
            <a:r>
              <a:rPr lang="en-US" dirty="0" err="1">
                <a:latin typeface="Overpass"/>
              </a:rPr>
              <a:t>d'accueil</a:t>
            </a:r>
            <a:r>
              <a:rPr lang="en-US" dirty="0">
                <a:latin typeface="Overpass"/>
              </a:rPr>
              <a:t> et information pour les </a:t>
            </a:r>
            <a:r>
              <a:rPr lang="en-US" dirty="0" err="1">
                <a:latin typeface="Overpass"/>
              </a:rPr>
              <a:t>étudiants</a:t>
            </a:r>
            <a:r>
              <a:rPr lang="en-US" dirty="0">
                <a:latin typeface="Overpass"/>
              </a:rPr>
              <a:t> étrangers</a:t>
            </a:r>
            <a:endParaRPr lang="en-US" dirty="0"/>
          </a:p>
        </p:txBody>
      </p:sp>
      <p:sp>
        <p:nvSpPr>
          <p:cNvPr id="4" name="Text Placeholder 3">
            <a:extLst>
              <a:ext uri="{FF2B5EF4-FFF2-40B4-BE49-F238E27FC236}">
                <a16:creationId xmlns:a16="http://schemas.microsoft.com/office/drawing/2014/main" id="{394F27AC-F5EE-4AF3-9E7B-257892A5CD52}"/>
              </a:ext>
            </a:extLst>
          </p:cNvPr>
          <p:cNvSpPr>
            <a:spLocks noGrp="1"/>
          </p:cNvSpPr>
          <p:nvPr>
            <p:ph type="body" sz="quarter" idx="10"/>
          </p:nvPr>
        </p:nvSpPr>
        <p:spPr>
          <a:xfrm>
            <a:off x="482034" y="2721560"/>
            <a:ext cx="3556000" cy="404801"/>
          </a:xfrm>
        </p:spPr>
        <p:txBody>
          <a:bodyPr/>
          <a:lstStyle/>
          <a:p>
            <a:r>
              <a:rPr lang="en-US" dirty="0" err="1">
                <a:latin typeface="Overpass"/>
              </a:rPr>
              <a:t>Présentée</a:t>
            </a:r>
            <a:r>
              <a:rPr lang="en-US" dirty="0">
                <a:latin typeface="Overpass"/>
              </a:rPr>
              <a:t> par le Bureau de la vie </a:t>
            </a:r>
            <a:r>
              <a:rPr lang="en-US" dirty="0" err="1">
                <a:latin typeface="Overpass"/>
              </a:rPr>
              <a:t>étudiante</a:t>
            </a:r>
            <a:endParaRPr lang="en-US" dirty="0" err="1"/>
          </a:p>
        </p:txBody>
      </p:sp>
    </p:spTree>
    <p:extLst>
      <p:ext uri="{BB962C8B-B14F-4D97-AF65-F5344CB8AC3E}">
        <p14:creationId xmlns:p14="http://schemas.microsoft.com/office/powerpoint/2010/main" val="1040719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ctrTitle"/>
            <p:custDataLst>
              <p:tags r:id="rId2"/>
            </p:custDataLst>
          </p:nvPr>
        </p:nvSpPr>
        <p:spPr/>
        <p:txBody>
          <a:bodyPr/>
          <a:lstStyle/>
          <a:p>
            <a:r>
              <a:rPr lang="fr-FR" dirty="0"/>
              <a:t>Vos études</a:t>
            </a:r>
          </a:p>
        </p:txBody>
      </p:sp>
      <p:sp>
        <p:nvSpPr>
          <p:cNvPr id="3" name="Sous-titre 2">
            <a:extLst>
              <a:ext uri="{FF2B5EF4-FFF2-40B4-BE49-F238E27FC236}">
                <a16:creationId xmlns:a16="http://schemas.microsoft.com/office/drawing/2014/main" id="{0A5ACFCD-C1FD-4D49-89F8-947B91675B06}"/>
              </a:ext>
            </a:extLst>
          </p:cNvPr>
          <p:cNvSpPr>
            <a:spLocks noGrp="1"/>
          </p:cNvSpPr>
          <p:nvPr>
            <p:ph type="subTitle" idx="1"/>
            <p:custDataLst>
              <p:tags r:id="rId3"/>
            </p:custDataLst>
          </p:nvPr>
        </p:nvSpPr>
        <p:spPr>
          <a:xfrm>
            <a:off x="1040400" y="1127835"/>
            <a:ext cx="7951201" cy="3385665"/>
          </a:xfrm>
        </p:spPr>
        <p:txBody>
          <a:bodyPr lIns="0" tIns="0" rIns="0" bIns="0" anchor="t"/>
          <a:lstStyle/>
          <a:p>
            <a:pPr marL="285750" indent="-285750">
              <a:lnSpc>
                <a:spcPct val="100000"/>
              </a:lnSpc>
              <a:spcBef>
                <a:spcPts val="0"/>
              </a:spcBef>
              <a:buFont typeface="Arial" panose="020B0604020202020204" pitchFamily="34" charset="0"/>
              <a:buChar char="•"/>
            </a:pPr>
            <a:r>
              <a:rPr lang="fr-CA" sz="1700" b="1" dirty="0">
                <a:latin typeface="Overpass light"/>
              </a:rPr>
              <a:t>Session</a:t>
            </a:r>
          </a:p>
          <a:p>
            <a:pPr marL="742950" lvl="1" indent="-285750" algn="l">
              <a:lnSpc>
                <a:spcPct val="100000"/>
              </a:lnSpc>
              <a:spcBef>
                <a:spcPts val="0"/>
              </a:spcBef>
              <a:buFont typeface="Arial" panose="020B0604020202020204" pitchFamily="34" charset="0"/>
              <a:buChar char="•"/>
            </a:pPr>
            <a:r>
              <a:rPr lang="fr-CA" sz="1700" dirty="0">
                <a:solidFill>
                  <a:schemeClr val="accent6"/>
                </a:solidFill>
                <a:latin typeface="Overpass light"/>
              </a:rPr>
              <a:t>Hiver 2021: </a:t>
            </a:r>
            <a:r>
              <a:rPr lang="fr-CA" sz="1700" b="1" dirty="0">
                <a:solidFill>
                  <a:schemeClr val="accent6"/>
                </a:solidFill>
                <a:latin typeface="Overpass light"/>
              </a:rPr>
              <a:t>exceptionnellement</a:t>
            </a:r>
            <a:r>
              <a:rPr lang="fr-CA" sz="1700" dirty="0">
                <a:solidFill>
                  <a:schemeClr val="accent6"/>
                </a:solidFill>
                <a:latin typeface="Overpass light"/>
              </a:rPr>
              <a:t> 14 semaines</a:t>
            </a:r>
          </a:p>
          <a:p>
            <a:pPr marL="742950" lvl="1" indent="-285750" algn="l">
              <a:lnSpc>
                <a:spcPct val="100000"/>
              </a:lnSpc>
              <a:spcBef>
                <a:spcPts val="0"/>
              </a:spcBef>
              <a:buFont typeface="Arial" panose="020B0604020202020204" pitchFamily="34" charset="0"/>
              <a:buChar char="•"/>
            </a:pPr>
            <a:r>
              <a:rPr lang="fr-CA" sz="1700" dirty="0">
                <a:solidFill>
                  <a:schemeClr val="accent6"/>
                </a:solidFill>
                <a:latin typeface="Overpass light"/>
              </a:rPr>
              <a:t>3 sessions par année : automne, hiver et été</a:t>
            </a:r>
          </a:p>
          <a:p>
            <a:pPr marL="285750" indent="-285750">
              <a:lnSpc>
                <a:spcPct val="100000"/>
              </a:lnSpc>
              <a:spcBef>
                <a:spcPts val="600"/>
              </a:spcBef>
              <a:buFont typeface="Arial" panose="020B0604020202020204" pitchFamily="34" charset="0"/>
              <a:buChar char="•"/>
            </a:pPr>
            <a:r>
              <a:rPr lang="fr-CA" sz="1700" dirty="0">
                <a:latin typeface="Overpass light"/>
              </a:rPr>
              <a:t>Régime d’études à </a:t>
            </a:r>
            <a:r>
              <a:rPr lang="fr-CA" sz="1700" b="1" dirty="0">
                <a:latin typeface="Overpass light"/>
              </a:rPr>
              <a:t>temps complet </a:t>
            </a:r>
          </a:p>
          <a:p>
            <a:pPr marL="742950" lvl="1" indent="-285750" algn="l">
              <a:lnSpc>
                <a:spcPct val="100000"/>
              </a:lnSpc>
              <a:spcBef>
                <a:spcPts val="0"/>
              </a:spcBef>
              <a:buFont typeface="Arial" panose="020B0604020202020204" pitchFamily="34" charset="0"/>
              <a:buChar char="•"/>
            </a:pPr>
            <a:r>
              <a:rPr lang="fr-CA" sz="1700" dirty="0">
                <a:solidFill>
                  <a:schemeClr val="accent6"/>
                </a:solidFill>
                <a:latin typeface="Overpass light"/>
              </a:rPr>
              <a:t>Inscription à 12 crédits minimum aux sessions d’automne et d’hiver</a:t>
            </a:r>
          </a:p>
          <a:p>
            <a:pPr marL="285750" indent="-285750">
              <a:lnSpc>
                <a:spcPct val="100000"/>
              </a:lnSpc>
              <a:spcBef>
                <a:spcPts val="600"/>
              </a:spcBef>
              <a:buFont typeface="Arial" panose="020B0604020202020204" pitchFamily="34" charset="0"/>
              <a:buChar char="•"/>
            </a:pPr>
            <a:r>
              <a:rPr lang="fr-CA" sz="1700" b="1" dirty="0">
                <a:latin typeface="Overpass light"/>
              </a:rPr>
              <a:t>Crédit</a:t>
            </a:r>
          </a:p>
          <a:p>
            <a:pPr marL="742950" lvl="1" indent="-285750" algn="l">
              <a:lnSpc>
                <a:spcPct val="100000"/>
              </a:lnSpc>
              <a:spcBef>
                <a:spcPts val="0"/>
              </a:spcBef>
              <a:buFont typeface="Arial" panose="020B0604020202020204" pitchFamily="34" charset="0"/>
              <a:buChar char="•"/>
            </a:pPr>
            <a:r>
              <a:rPr lang="fr-CA" sz="1700" dirty="0">
                <a:solidFill>
                  <a:schemeClr val="accent6"/>
                </a:solidFill>
                <a:latin typeface="Overpass light"/>
              </a:rPr>
              <a:t>Un cours de 3 crédits = 3 heures de classe présentielle ou à distance et 6 heures de travail personnel par semaine</a:t>
            </a:r>
          </a:p>
          <a:p>
            <a:pPr marL="742950" lvl="1" indent="-285750" algn="l">
              <a:lnSpc>
                <a:spcPct val="100000"/>
              </a:lnSpc>
              <a:spcBef>
                <a:spcPts val="0"/>
              </a:spcBef>
              <a:buFont typeface="Arial" panose="020B0604020202020204" pitchFamily="34" charset="0"/>
              <a:buChar char="•"/>
            </a:pPr>
            <a:r>
              <a:rPr lang="fr-CA" sz="1700" dirty="0">
                <a:solidFill>
                  <a:schemeClr val="accent6"/>
                </a:solidFill>
                <a:latin typeface="Overpass light"/>
              </a:rPr>
              <a:t>12 crédits = 36 heures de travail par semaine (1</a:t>
            </a:r>
            <a:r>
              <a:rPr lang="fr-CA" sz="1700" baseline="30000" dirty="0">
                <a:solidFill>
                  <a:schemeClr val="accent6"/>
                </a:solidFill>
                <a:latin typeface="Overpass light"/>
              </a:rPr>
              <a:t>er</a:t>
            </a:r>
            <a:r>
              <a:rPr lang="fr-CA" sz="1700" dirty="0">
                <a:solidFill>
                  <a:schemeClr val="accent6"/>
                </a:solidFill>
                <a:latin typeface="Overpass light"/>
              </a:rPr>
              <a:t> cycle)</a:t>
            </a:r>
            <a:endParaRPr lang="fr-CA" sz="1700" u="sng" dirty="0">
              <a:solidFill>
                <a:schemeClr val="accent6"/>
              </a:solidFill>
              <a:latin typeface="Overpass light"/>
            </a:endParaRPr>
          </a:p>
          <a:p>
            <a:pPr marL="285750" indent="-285750">
              <a:lnSpc>
                <a:spcPct val="100000"/>
              </a:lnSpc>
              <a:spcBef>
                <a:spcPts val="600"/>
              </a:spcBef>
              <a:buFont typeface="Arial" panose="020B0604020202020204" pitchFamily="34" charset="0"/>
              <a:buChar char="•"/>
            </a:pPr>
            <a:r>
              <a:rPr lang="fr-CA" sz="1700" b="1" dirty="0">
                <a:latin typeface="Overpass light"/>
              </a:rPr>
              <a:t>Plan de cours</a:t>
            </a:r>
          </a:p>
          <a:p>
            <a:pPr marL="742950" lvl="1" indent="-285750" algn="l">
              <a:lnSpc>
                <a:spcPct val="100000"/>
              </a:lnSpc>
              <a:spcBef>
                <a:spcPts val="0"/>
              </a:spcBef>
              <a:buFont typeface="Arial" panose="020B0604020202020204" pitchFamily="34" charset="0"/>
              <a:buChar char="•"/>
            </a:pPr>
            <a:r>
              <a:rPr lang="fr-CA" sz="1700" dirty="0">
                <a:solidFill>
                  <a:schemeClr val="accent6"/>
                </a:solidFill>
                <a:latin typeface="Overpass light"/>
              </a:rPr>
              <a:t>Objectifs, modes d’évaluation, matériel à se procurer, etc. </a:t>
            </a:r>
          </a:p>
          <a:p>
            <a:pPr marL="742950" lvl="1" indent="-285750" algn="l">
              <a:lnSpc>
                <a:spcPct val="100000"/>
              </a:lnSpc>
              <a:spcBef>
                <a:spcPts val="0"/>
              </a:spcBef>
              <a:buFont typeface="Arial" panose="020B0604020202020204" pitchFamily="34" charset="0"/>
              <a:buChar char="•"/>
            </a:pPr>
            <a:r>
              <a:rPr lang="fr-CA" sz="1700" dirty="0">
                <a:solidFill>
                  <a:schemeClr val="accent6"/>
                </a:solidFill>
                <a:latin typeface="Overpass light"/>
              </a:rPr>
              <a:t>Explications en détail lors du premier cours</a:t>
            </a:r>
          </a:p>
          <a:p>
            <a:endParaRPr lang="fr-FR" dirty="0"/>
          </a:p>
        </p:txBody>
      </p:sp>
    </p:spTree>
    <p:custDataLst>
      <p:tags r:id="rId1"/>
    </p:custDataLst>
    <p:extLst>
      <p:ext uri="{BB962C8B-B14F-4D97-AF65-F5344CB8AC3E}">
        <p14:creationId xmlns:p14="http://schemas.microsoft.com/office/powerpoint/2010/main" val="291209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6"/>
            <p:custDataLst>
              <p:tags r:id="rId2"/>
            </p:custDataLst>
          </p:nvPr>
        </p:nvSpPr>
        <p:spPr>
          <a:xfrm>
            <a:off x="3273675" y="1114263"/>
            <a:ext cx="5697514" cy="3324387"/>
          </a:xfrm>
        </p:spPr>
        <p:txBody>
          <a:bodyPr lIns="0" tIns="0" rIns="0" bIns="0" anchor="t"/>
          <a:lstStyle/>
          <a:p>
            <a:pPr marL="285750" indent="-285750">
              <a:spcAft>
                <a:spcPts val="600"/>
              </a:spcAft>
              <a:buClr>
                <a:schemeClr val="tx1"/>
              </a:buClr>
              <a:buFont typeface="Arial" panose="020B0604020202020204" pitchFamily="34" charset="0"/>
              <a:buChar char="•"/>
            </a:pPr>
            <a:r>
              <a:rPr lang="fr-CA" dirty="0">
                <a:latin typeface="Overpass light"/>
              </a:rPr>
              <a:t>Rythme de la session rapide</a:t>
            </a:r>
          </a:p>
          <a:p>
            <a:pPr marL="285750" indent="-285750">
              <a:spcAft>
                <a:spcPts val="600"/>
              </a:spcAft>
              <a:buClr>
                <a:schemeClr val="tx1"/>
              </a:buClr>
              <a:buFont typeface="Arial" panose="020B0604020202020204" pitchFamily="34" charset="0"/>
              <a:buChar char="•"/>
            </a:pPr>
            <a:r>
              <a:rPr lang="fr-CA" dirty="0">
                <a:latin typeface="Overpass light"/>
              </a:rPr>
              <a:t>Autonomie dans les apprentissages</a:t>
            </a:r>
          </a:p>
          <a:p>
            <a:pPr marL="285750" indent="-285750">
              <a:spcAft>
                <a:spcPts val="600"/>
              </a:spcAft>
              <a:buClr>
                <a:schemeClr val="tx1"/>
              </a:buClr>
              <a:buFont typeface="Arial" panose="020B0604020202020204" pitchFamily="34" charset="0"/>
              <a:buChar char="•"/>
            </a:pPr>
            <a:r>
              <a:rPr lang="fr-CA" dirty="0">
                <a:latin typeface="Overpass light"/>
              </a:rPr>
              <a:t>Accessibilité des professeurs</a:t>
            </a:r>
          </a:p>
          <a:p>
            <a:pPr marL="285750" indent="-285750">
              <a:spcAft>
                <a:spcPts val="600"/>
              </a:spcAft>
              <a:buClr>
                <a:schemeClr val="tx1"/>
              </a:buClr>
              <a:buFont typeface="Arial" panose="020B0604020202020204" pitchFamily="34" charset="0"/>
              <a:buChar char="•"/>
            </a:pPr>
            <a:r>
              <a:rPr lang="fr-CA" dirty="0">
                <a:latin typeface="Overpass light"/>
              </a:rPr>
              <a:t>Aucun examen de rattrapage</a:t>
            </a:r>
          </a:p>
          <a:p>
            <a:pPr marL="285750" indent="-285750">
              <a:spcAft>
                <a:spcPts val="600"/>
              </a:spcAft>
              <a:buClr>
                <a:schemeClr val="tx1"/>
              </a:buClr>
              <a:buFont typeface="Arial" panose="020B0604020202020204" pitchFamily="34" charset="0"/>
              <a:buChar char="•"/>
            </a:pPr>
            <a:r>
              <a:rPr lang="fr-CA" dirty="0">
                <a:latin typeface="Overpass light"/>
              </a:rPr>
              <a:t>Propriété intellectuelle</a:t>
            </a:r>
          </a:p>
          <a:p>
            <a:pPr marL="285750" indent="-285750">
              <a:spcAft>
                <a:spcPts val="600"/>
              </a:spcAft>
              <a:buClr>
                <a:schemeClr val="tx1"/>
              </a:buClr>
              <a:buFont typeface="Arial" panose="020B0604020202020204" pitchFamily="34" charset="0"/>
              <a:buChar char="•"/>
            </a:pPr>
            <a:r>
              <a:rPr lang="fr-CA" dirty="0">
                <a:latin typeface="Overpass light"/>
              </a:rPr>
              <a:t>Achats de livres et notes de cours à la Librairie Coop Zone*</a:t>
            </a:r>
          </a:p>
          <a:p>
            <a:pPr>
              <a:spcAft>
                <a:spcPts val="600"/>
              </a:spcAft>
              <a:buClr>
                <a:schemeClr val="tx1"/>
              </a:buClr>
            </a:pPr>
            <a:r>
              <a:rPr lang="fr-FR" dirty="0">
                <a:latin typeface="Overpass light"/>
              </a:rPr>
              <a:t>*Commande en ligne. Possibilité de livraison internationale.</a:t>
            </a:r>
          </a:p>
          <a:p>
            <a:endParaRPr lang="fr-CA" dirty="0"/>
          </a:p>
        </p:txBody>
      </p:sp>
      <p:sp>
        <p:nvSpPr>
          <p:cNvPr id="4" name="Titre 3"/>
          <p:cNvSpPr>
            <a:spLocks noGrp="1"/>
          </p:cNvSpPr>
          <p:nvPr>
            <p:ph type="title"/>
            <p:custDataLst>
              <p:tags r:id="rId3"/>
            </p:custDataLst>
          </p:nvPr>
        </p:nvSpPr>
        <p:spPr/>
        <p:txBody>
          <a:bodyPr/>
          <a:lstStyle/>
          <a:p>
            <a:r>
              <a:rPr lang="fr-CA" dirty="0"/>
              <a:t>Vos études (suite)</a:t>
            </a:r>
          </a:p>
        </p:txBody>
      </p:sp>
      <p:pic>
        <p:nvPicPr>
          <p:cNvPr id="16" name="Espace réservé pour une image  15"/>
          <p:cNvPicPr>
            <a:picLocks noGrp="1" noChangeAspect="1"/>
          </p:cNvPicPr>
          <p:nvPr>
            <p:ph type="pic" sz="quarter" idx="15"/>
            <p:custDataLst>
              <p:tags r:id="rId4"/>
            </p:custDataLst>
          </p:nvPr>
        </p:nvPicPr>
        <p:blipFill>
          <a:blip r:embed="rId7">
            <a:extLst>
              <a:ext uri="{28A0092B-C50C-407E-A947-70E740481C1C}">
                <a14:useLocalDpi xmlns:a14="http://schemas.microsoft.com/office/drawing/2010/main" val="0"/>
              </a:ext>
            </a:extLst>
          </a:blip>
          <a:srcRect l="24809" r="24809"/>
          <a:stretch>
            <a:fillRect/>
          </a:stretch>
        </p:blipFill>
        <p:spPr/>
      </p:pic>
    </p:spTree>
    <p:custDataLst>
      <p:tags r:id="rId1"/>
    </p:custDataLst>
    <p:extLst>
      <p:ext uri="{BB962C8B-B14F-4D97-AF65-F5344CB8AC3E}">
        <p14:creationId xmlns:p14="http://schemas.microsoft.com/office/powerpoint/2010/main" val="3005652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FBE307-E7EE-614E-871C-572C91068D3D}"/>
              </a:ext>
            </a:extLst>
          </p:cNvPr>
          <p:cNvSpPr>
            <a:spLocks noGrp="1"/>
          </p:cNvSpPr>
          <p:nvPr>
            <p:ph type="title"/>
            <p:custDataLst>
              <p:tags r:id="rId1"/>
            </p:custDataLst>
          </p:nvPr>
        </p:nvSpPr>
        <p:spPr/>
        <p:txBody>
          <a:bodyPr lIns="0" tIns="0" rIns="0" bIns="0" anchor="t"/>
          <a:lstStyle/>
          <a:p>
            <a:r>
              <a:rPr lang="fr-FR" dirty="0">
                <a:latin typeface="Overpass"/>
              </a:rPr>
              <a:t>Vos études (suite)</a:t>
            </a:r>
            <a:br>
              <a:rPr lang="fr-FR" dirty="0"/>
            </a:br>
            <a:br>
              <a:rPr lang="fr-FR" sz="800" dirty="0"/>
            </a:br>
            <a:br>
              <a:rPr lang="fr-FR" sz="2000" dirty="0"/>
            </a:br>
            <a:br>
              <a:rPr lang="fr-FR" sz="1700" dirty="0"/>
            </a:br>
            <a:endParaRPr lang="fr-FR" sz="1700" dirty="0"/>
          </a:p>
        </p:txBody>
      </p:sp>
      <p:graphicFrame>
        <p:nvGraphicFramePr>
          <p:cNvPr id="6" name="Tableau 5"/>
          <p:cNvGraphicFramePr>
            <a:graphicFrameLocks noGrp="1"/>
          </p:cNvGraphicFramePr>
          <p:nvPr>
            <p:custDataLst>
              <p:tags r:id="rId2"/>
            </p:custDataLst>
            <p:extLst>
              <p:ext uri="{D42A27DB-BD31-4B8C-83A1-F6EECF244321}">
                <p14:modId xmlns:p14="http://schemas.microsoft.com/office/powerpoint/2010/main" val="897137247"/>
              </p:ext>
            </p:extLst>
          </p:nvPr>
        </p:nvGraphicFramePr>
        <p:xfrm>
          <a:off x="1041576" y="2237921"/>
          <a:ext cx="6096002" cy="741680"/>
        </p:xfrm>
        <a:graphic>
          <a:graphicData uri="http://schemas.openxmlformats.org/drawingml/2006/table">
            <a:tbl>
              <a:tblPr firstRow="1" bandRow="1">
                <a:tableStyleId>{5C22544A-7EE6-4342-B048-85BDC9FD1C3A}</a:tableStyleId>
              </a:tblPr>
              <a:tblGrid>
                <a:gridCol w="554182">
                  <a:extLst>
                    <a:ext uri="{9D8B030D-6E8A-4147-A177-3AD203B41FA5}">
                      <a16:colId xmlns:a16="http://schemas.microsoft.com/office/drawing/2014/main" val="1891671110"/>
                    </a:ext>
                  </a:extLst>
                </a:gridCol>
                <a:gridCol w="554182">
                  <a:extLst>
                    <a:ext uri="{9D8B030D-6E8A-4147-A177-3AD203B41FA5}">
                      <a16:colId xmlns:a16="http://schemas.microsoft.com/office/drawing/2014/main" val="345845958"/>
                    </a:ext>
                  </a:extLst>
                </a:gridCol>
                <a:gridCol w="554182">
                  <a:extLst>
                    <a:ext uri="{9D8B030D-6E8A-4147-A177-3AD203B41FA5}">
                      <a16:colId xmlns:a16="http://schemas.microsoft.com/office/drawing/2014/main" val="4037367008"/>
                    </a:ext>
                  </a:extLst>
                </a:gridCol>
                <a:gridCol w="554182">
                  <a:extLst>
                    <a:ext uri="{9D8B030D-6E8A-4147-A177-3AD203B41FA5}">
                      <a16:colId xmlns:a16="http://schemas.microsoft.com/office/drawing/2014/main" val="1739547177"/>
                    </a:ext>
                  </a:extLst>
                </a:gridCol>
                <a:gridCol w="554182">
                  <a:extLst>
                    <a:ext uri="{9D8B030D-6E8A-4147-A177-3AD203B41FA5}">
                      <a16:colId xmlns:a16="http://schemas.microsoft.com/office/drawing/2014/main" val="1164530750"/>
                    </a:ext>
                  </a:extLst>
                </a:gridCol>
                <a:gridCol w="554182">
                  <a:extLst>
                    <a:ext uri="{9D8B030D-6E8A-4147-A177-3AD203B41FA5}">
                      <a16:colId xmlns:a16="http://schemas.microsoft.com/office/drawing/2014/main" val="2391649810"/>
                    </a:ext>
                  </a:extLst>
                </a:gridCol>
                <a:gridCol w="554182">
                  <a:extLst>
                    <a:ext uri="{9D8B030D-6E8A-4147-A177-3AD203B41FA5}">
                      <a16:colId xmlns:a16="http://schemas.microsoft.com/office/drawing/2014/main" val="320524765"/>
                    </a:ext>
                  </a:extLst>
                </a:gridCol>
                <a:gridCol w="554182">
                  <a:extLst>
                    <a:ext uri="{9D8B030D-6E8A-4147-A177-3AD203B41FA5}">
                      <a16:colId xmlns:a16="http://schemas.microsoft.com/office/drawing/2014/main" val="1996219942"/>
                    </a:ext>
                  </a:extLst>
                </a:gridCol>
                <a:gridCol w="554182">
                  <a:extLst>
                    <a:ext uri="{9D8B030D-6E8A-4147-A177-3AD203B41FA5}">
                      <a16:colId xmlns:a16="http://schemas.microsoft.com/office/drawing/2014/main" val="1776621540"/>
                    </a:ext>
                  </a:extLst>
                </a:gridCol>
                <a:gridCol w="554182">
                  <a:extLst>
                    <a:ext uri="{9D8B030D-6E8A-4147-A177-3AD203B41FA5}">
                      <a16:colId xmlns:a16="http://schemas.microsoft.com/office/drawing/2014/main" val="2351407447"/>
                    </a:ext>
                  </a:extLst>
                </a:gridCol>
                <a:gridCol w="554182">
                  <a:extLst>
                    <a:ext uri="{9D8B030D-6E8A-4147-A177-3AD203B41FA5}">
                      <a16:colId xmlns:a16="http://schemas.microsoft.com/office/drawing/2014/main" val="2679497756"/>
                    </a:ext>
                  </a:extLst>
                </a:gridCol>
              </a:tblGrid>
              <a:tr h="370840">
                <a:tc>
                  <a:txBody>
                    <a:bodyPr/>
                    <a:lstStyle/>
                    <a:p>
                      <a:r>
                        <a:rPr lang="fr-CA" sz="1600"/>
                        <a:t>A+</a:t>
                      </a:r>
                    </a:p>
                  </a:txBody>
                  <a:tcPr/>
                </a:tc>
                <a:tc>
                  <a:txBody>
                    <a:bodyPr/>
                    <a:lstStyle/>
                    <a:p>
                      <a:r>
                        <a:rPr lang="fr-CA"/>
                        <a:t>A</a:t>
                      </a:r>
                    </a:p>
                  </a:txBody>
                  <a:tcPr/>
                </a:tc>
                <a:tc>
                  <a:txBody>
                    <a:bodyPr/>
                    <a:lstStyle/>
                    <a:p>
                      <a:r>
                        <a:rPr lang="fr-CA"/>
                        <a:t>A-</a:t>
                      </a:r>
                    </a:p>
                  </a:txBody>
                  <a:tcPr/>
                </a:tc>
                <a:tc>
                  <a:txBody>
                    <a:bodyPr/>
                    <a:lstStyle/>
                    <a:p>
                      <a:r>
                        <a:rPr lang="fr-CA"/>
                        <a:t>B+</a:t>
                      </a:r>
                    </a:p>
                  </a:txBody>
                  <a:tcPr/>
                </a:tc>
                <a:tc>
                  <a:txBody>
                    <a:bodyPr/>
                    <a:lstStyle/>
                    <a:p>
                      <a:r>
                        <a:rPr lang="fr-CA"/>
                        <a:t>B</a:t>
                      </a:r>
                    </a:p>
                  </a:txBody>
                  <a:tcPr/>
                </a:tc>
                <a:tc>
                  <a:txBody>
                    <a:bodyPr/>
                    <a:lstStyle/>
                    <a:p>
                      <a:r>
                        <a:rPr lang="fr-CA"/>
                        <a:t>B-</a:t>
                      </a:r>
                    </a:p>
                  </a:txBody>
                  <a:tcPr/>
                </a:tc>
                <a:tc>
                  <a:txBody>
                    <a:bodyPr/>
                    <a:lstStyle/>
                    <a:p>
                      <a:r>
                        <a:rPr lang="fr-CA"/>
                        <a:t>C+</a:t>
                      </a:r>
                    </a:p>
                  </a:txBody>
                  <a:tcPr/>
                </a:tc>
                <a:tc>
                  <a:txBody>
                    <a:bodyPr/>
                    <a:lstStyle/>
                    <a:p>
                      <a:r>
                        <a:rPr lang="fr-CA"/>
                        <a:t>C</a:t>
                      </a:r>
                    </a:p>
                  </a:txBody>
                  <a:tcPr/>
                </a:tc>
                <a:tc>
                  <a:txBody>
                    <a:bodyPr/>
                    <a:lstStyle/>
                    <a:p>
                      <a:r>
                        <a:rPr lang="fr-CA"/>
                        <a:t>C-</a:t>
                      </a:r>
                    </a:p>
                  </a:txBody>
                  <a:tcPr/>
                </a:tc>
                <a:tc>
                  <a:txBody>
                    <a:bodyPr/>
                    <a:lstStyle/>
                    <a:p>
                      <a:r>
                        <a:rPr lang="fr-CA"/>
                        <a:t>D+</a:t>
                      </a:r>
                    </a:p>
                  </a:txBody>
                  <a:tcPr/>
                </a:tc>
                <a:tc>
                  <a:txBody>
                    <a:bodyPr/>
                    <a:lstStyle/>
                    <a:p>
                      <a:r>
                        <a:rPr lang="fr-CA"/>
                        <a:t>D</a:t>
                      </a:r>
                    </a:p>
                  </a:txBody>
                  <a:tcPr/>
                </a:tc>
                <a:extLst>
                  <a:ext uri="{0D108BD9-81ED-4DB2-BD59-A6C34878D82A}">
                    <a16:rowId xmlns:a16="http://schemas.microsoft.com/office/drawing/2014/main" val="1978018652"/>
                  </a:ext>
                </a:extLst>
              </a:tr>
              <a:tr h="370840">
                <a:tc>
                  <a:txBody>
                    <a:bodyPr/>
                    <a:lstStyle/>
                    <a:p>
                      <a:r>
                        <a:rPr lang="fr-CA" sz="1600" dirty="0"/>
                        <a:t>4,33</a:t>
                      </a:r>
                    </a:p>
                  </a:txBody>
                  <a:tcPr/>
                </a:tc>
                <a:tc>
                  <a:txBody>
                    <a:bodyPr/>
                    <a:lstStyle/>
                    <a:p>
                      <a:r>
                        <a:rPr lang="fr-CA" sz="1600"/>
                        <a:t>4,00</a:t>
                      </a:r>
                    </a:p>
                  </a:txBody>
                  <a:tcPr/>
                </a:tc>
                <a:tc>
                  <a:txBody>
                    <a:bodyPr/>
                    <a:lstStyle/>
                    <a:p>
                      <a:r>
                        <a:rPr lang="fr-CA" sz="1600"/>
                        <a:t>3,67</a:t>
                      </a:r>
                    </a:p>
                  </a:txBody>
                  <a:tcPr/>
                </a:tc>
                <a:tc>
                  <a:txBody>
                    <a:bodyPr/>
                    <a:lstStyle/>
                    <a:p>
                      <a:r>
                        <a:rPr lang="fr-CA" sz="1600"/>
                        <a:t>3,33</a:t>
                      </a:r>
                    </a:p>
                  </a:txBody>
                  <a:tcPr/>
                </a:tc>
                <a:tc>
                  <a:txBody>
                    <a:bodyPr/>
                    <a:lstStyle/>
                    <a:p>
                      <a:r>
                        <a:rPr lang="fr-CA" sz="1600"/>
                        <a:t>3,00</a:t>
                      </a:r>
                    </a:p>
                  </a:txBody>
                  <a:tcPr/>
                </a:tc>
                <a:tc>
                  <a:txBody>
                    <a:bodyPr/>
                    <a:lstStyle/>
                    <a:p>
                      <a:r>
                        <a:rPr lang="fr-CA" sz="1600"/>
                        <a:t>2,67</a:t>
                      </a:r>
                    </a:p>
                  </a:txBody>
                  <a:tcPr/>
                </a:tc>
                <a:tc>
                  <a:txBody>
                    <a:bodyPr/>
                    <a:lstStyle/>
                    <a:p>
                      <a:r>
                        <a:rPr lang="fr-CA" sz="1600" dirty="0"/>
                        <a:t>2,33</a:t>
                      </a:r>
                    </a:p>
                  </a:txBody>
                  <a:tcPr/>
                </a:tc>
                <a:tc>
                  <a:txBody>
                    <a:bodyPr/>
                    <a:lstStyle/>
                    <a:p>
                      <a:r>
                        <a:rPr lang="fr-CA" sz="1600"/>
                        <a:t>2,00</a:t>
                      </a:r>
                    </a:p>
                  </a:txBody>
                  <a:tcPr/>
                </a:tc>
                <a:tc>
                  <a:txBody>
                    <a:bodyPr/>
                    <a:lstStyle/>
                    <a:p>
                      <a:r>
                        <a:rPr lang="fr-CA" sz="1600"/>
                        <a:t>1,67</a:t>
                      </a:r>
                    </a:p>
                  </a:txBody>
                  <a:tcPr/>
                </a:tc>
                <a:tc>
                  <a:txBody>
                    <a:bodyPr/>
                    <a:lstStyle/>
                    <a:p>
                      <a:r>
                        <a:rPr lang="fr-CA" sz="1600"/>
                        <a:t>1,33</a:t>
                      </a:r>
                    </a:p>
                  </a:txBody>
                  <a:tcPr/>
                </a:tc>
                <a:tc>
                  <a:txBody>
                    <a:bodyPr/>
                    <a:lstStyle/>
                    <a:p>
                      <a:r>
                        <a:rPr lang="fr-CA" sz="1600" dirty="0"/>
                        <a:t>1,00</a:t>
                      </a:r>
                    </a:p>
                  </a:txBody>
                  <a:tcPr/>
                </a:tc>
                <a:extLst>
                  <a:ext uri="{0D108BD9-81ED-4DB2-BD59-A6C34878D82A}">
                    <a16:rowId xmlns:a16="http://schemas.microsoft.com/office/drawing/2014/main" val="1238535282"/>
                  </a:ext>
                </a:extLst>
              </a:tr>
            </a:tbl>
          </a:graphicData>
        </a:graphic>
      </p:graphicFrame>
      <p:sp>
        <p:nvSpPr>
          <p:cNvPr id="7" name="Titre 1">
            <a:extLst>
              <a:ext uri="{FF2B5EF4-FFF2-40B4-BE49-F238E27FC236}">
                <a16:creationId xmlns:a16="http://schemas.microsoft.com/office/drawing/2014/main" id="{DFFBE307-E7EE-614E-871C-572C91068D3D}"/>
              </a:ext>
            </a:extLst>
          </p:cNvPr>
          <p:cNvSpPr txBox="1">
            <a:spLocks/>
          </p:cNvSpPr>
          <p:nvPr>
            <p:custDataLst>
              <p:tags r:id="rId3"/>
            </p:custDataLst>
          </p:nvPr>
        </p:nvSpPr>
        <p:spPr>
          <a:xfrm>
            <a:off x="1041576" y="2978230"/>
            <a:ext cx="4153731" cy="1590686"/>
          </a:xfrm>
          <a:prstGeom prst="rect">
            <a:avLst/>
          </a:prstGeom>
        </p:spPr>
        <p:txBody>
          <a:bodyPr lIns="0" tIns="0" rIns="0" bIns="0" anchor="t"/>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br>
              <a:rPr lang="fr-FR" sz="1700" dirty="0"/>
            </a:br>
            <a:r>
              <a:rPr lang="fr-FR" sz="1700" dirty="0">
                <a:solidFill>
                  <a:schemeClr val="accent6"/>
                </a:solidFill>
                <a:latin typeface="Overpass light"/>
              </a:rPr>
              <a:t>Échec</a:t>
            </a:r>
          </a:p>
          <a:p>
            <a:r>
              <a:rPr lang="fr-FR" sz="1700" dirty="0">
                <a:solidFill>
                  <a:schemeClr val="accent6"/>
                </a:solidFill>
                <a:latin typeface="Overpass light"/>
              </a:rPr>
              <a:t>E=0</a:t>
            </a:r>
          </a:p>
          <a:p>
            <a:endParaRPr lang="fr-FR" sz="1700" dirty="0">
              <a:solidFill>
                <a:schemeClr val="accent6"/>
              </a:solidFill>
              <a:latin typeface="Overpass light"/>
            </a:endParaRPr>
          </a:p>
          <a:p>
            <a:r>
              <a:rPr lang="fr-FR" sz="1700" dirty="0">
                <a:solidFill>
                  <a:schemeClr val="accent6"/>
                </a:solidFill>
                <a:latin typeface="Overpass light"/>
              </a:rPr>
              <a:t>B- = moyenne minimum cycles supérieurs</a:t>
            </a:r>
          </a:p>
          <a:p>
            <a:r>
              <a:rPr lang="fr-FR" sz="1700" dirty="0">
                <a:solidFill>
                  <a:schemeClr val="accent6"/>
                </a:solidFill>
                <a:latin typeface="Overpass light"/>
              </a:rPr>
              <a:t>C = moyenne minimum 1</a:t>
            </a:r>
            <a:r>
              <a:rPr lang="fr-FR" sz="1700" baseline="30000" dirty="0">
                <a:solidFill>
                  <a:schemeClr val="accent6"/>
                </a:solidFill>
                <a:latin typeface="Overpass light"/>
              </a:rPr>
              <a:t>er</a:t>
            </a:r>
            <a:r>
              <a:rPr lang="fr-FR" sz="1700" dirty="0">
                <a:solidFill>
                  <a:schemeClr val="accent6"/>
                </a:solidFill>
                <a:latin typeface="Overpass light"/>
              </a:rPr>
              <a:t> cycle</a:t>
            </a:r>
            <a:br>
              <a:rPr lang="fr-FR" sz="1700" dirty="0"/>
            </a:br>
            <a:endParaRPr lang="fr-FR" sz="1700" dirty="0">
              <a:solidFill>
                <a:schemeClr val="accent6"/>
              </a:solidFill>
            </a:endParaRPr>
          </a:p>
        </p:txBody>
      </p:sp>
      <p:sp>
        <p:nvSpPr>
          <p:cNvPr id="8" name="Accolade fermante 7"/>
          <p:cNvSpPr/>
          <p:nvPr>
            <p:custDataLst>
              <p:tags r:id="rId4"/>
            </p:custDataLst>
          </p:nvPr>
        </p:nvSpPr>
        <p:spPr>
          <a:xfrm rot="5400000">
            <a:off x="6096840" y="2600167"/>
            <a:ext cx="303959" cy="1062828"/>
          </a:xfrm>
          <a:prstGeom prst="rightBrace">
            <a:avLst/>
          </a:prstGeom>
          <a:ln cap="rnd">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0" name="Titre 1">
            <a:extLst>
              <a:ext uri="{FF2B5EF4-FFF2-40B4-BE49-F238E27FC236}">
                <a16:creationId xmlns:a16="http://schemas.microsoft.com/office/drawing/2014/main" id="{DFFBE307-E7EE-614E-871C-572C91068D3D}"/>
              </a:ext>
            </a:extLst>
          </p:cNvPr>
          <p:cNvSpPr txBox="1">
            <a:spLocks/>
          </p:cNvSpPr>
          <p:nvPr>
            <p:custDataLst>
              <p:tags r:id="rId5"/>
            </p:custDataLst>
          </p:nvPr>
        </p:nvSpPr>
        <p:spPr>
          <a:xfrm>
            <a:off x="5717405" y="3002460"/>
            <a:ext cx="1935252" cy="286691"/>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br>
              <a:rPr lang="fr-FR" sz="1600">
                <a:solidFill>
                  <a:schemeClr val="accent6"/>
                </a:solidFill>
              </a:rPr>
            </a:br>
            <a:endParaRPr lang="fr-FR" sz="1200">
              <a:solidFill>
                <a:schemeClr val="accent6"/>
              </a:solidFill>
            </a:endParaRPr>
          </a:p>
          <a:p>
            <a:r>
              <a:rPr lang="fr-FR" sz="1200">
                <a:solidFill>
                  <a:schemeClr val="accent6"/>
                </a:solidFill>
              </a:rPr>
              <a:t>1er cycle uniquement</a:t>
            </a:r>
            <a:br>
              <a:rPr lang="fr-FR" sz="1600">
                <a:solidFill>
                  <a:schemeClr val="accent6"/>
                </a:solidFill>
              </a:rPr>
            </a:br>
            <a:endParaRPr lang="fr-FR" sz="1600">
              <a:solidFill>
                <a:schemeClr val="accent6"/>
              </a:solidFill>
            </a:endParaRPr>
          </a:p>
        </p:txBody>
      </p:sp>
      <p:sp>
        <p:nvSpPr>
          <p:cNvPr id="3" name="TextBox 2">
            <a:extLst>
              <a:ext uri="{FF2B5EF4-FFF2-40B4-BE49-F238E27FC236}">
                <a16:creationId xmlns:a16="http://schemas.microsoft.com/office/drawing/2014/main" id="{5B658855-F953-4477-8059-6128159B125C}"/>
              </a:ext>
            </a:extLst>
          </p:cNvPr>
          <p:cNvSpPr txBox="1"/>
          <p:nvPr/>
        </p:nvSpPr>
        <p:spPr>
          <a:xfrm>
            <a:off x="942975" y="1190625"/>
            <a:ext cx="2743200"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dirty="0">
                <a:solidFill>
                  <a:schemeClr val="accent6"/>
                </a:solidFill>
                <a:latin typeface="overpass light"/>
                <a:ea typeface="+mn-lt"/>
                <a:cs typeface="+mn-lt"/>
              </a:rPr>
              <a:t>Système de notation</a:t>
            </a:r>
            <a:br>
              <a:rPr lang="fr-FR" sz="1700" dirty="0">
                <a:solidFill>
                  <a:srgbClr val="4D4D4D"/>
                </a:solidFill>
                <a:latin typeface="overpass light"/>
                <a:ea typeface="+mn-lt"/>
                <a:cs typeface="+mn-lt"/>
              </a:rPr>
            </a:br>
            <a:r>
              <a:rPr lang="fr-FR" sz="1400" dirty="0">
                <a:solidFill>
                  <a:schemeClr val="accent6"/>
                </a:solidFill>
                <a:latin typeface="overpass light"/>
                <a:ea typeface="+mn-lt"/>
                <a:cs typeface="+mn-lt"/>
              </a:rPr>
              <a:t>p.11 Guide pratique</a:t>
            </a:r>
            <a:br>
              <a:rPr lang="fr-FR" sz="1700" dirty="0">
                <a:solidFill>
                  <a:srgbClr val="4D4D4D"/>
                </a:solidFill>
                <a:latin typeface="overpass light"/>
                <a:ea typeface="+mn-lt"/>
                <a:cs typeface="+mn-lt"/>
              </a:rPr>
            </a:br>
            <a:br>
              <a:rPr lang="fr-FR" sz="1700" dirty="0">
                <a:solidFill>
                  <a:srgbClr val="4D4D4D"/>
                </a:solidFill>
                <a:latin typeface="overpass light"/>
                <a:ea typeface="+mn-lt"/>
                <a:cs typeface="+mn-lt"/>
              </a:rPr>
            </a:br>
            <a:r>
              <a:rPr lang="fr-FR" sz="1700" dirty="0">
                <a:solidFill>
                  <a:schemeClr val="accent6"/>
                </a:solidFill>
                <a:latin typeface="overpass light"/>
                <a:ea typeface="+mn-lt"/>
                <a:cs typeface="+mn-lt"/>
              </a:rPr>
              <a:t>Succès</a:t>
            </a:r>
            <a:endParaRPr lang="en-US" sz="1700" dirty="0">
              <a:solidFill>
                <a:schemeClr val="accent6"/>
              </a:solidFill>
              <a:latin typeface="overpass light"/>
            </a:endParaRPr>
          </a:p>
        </p:txBody>
      </p:sp>
    </p:spTree>
    <p:extLst>
      <p:ext uri="{BB962C8B-B14F-4D97-AF65-F5344CB8AC3E}">
        <p14:creationId xmlns:p14="http://schemas.microsoft.com/office/powerpoint/2010/main" val="4001923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title"/>
            <p:custDataLst>
              <p:tags r:id="rId2"/>
            </p:custDataLst>
          </p:nvPr>
        </p:nvSpPr>
        <p:spPr/>
        <p:txBody>
          <a:bodyPr/>
          <a:lstStyle/>
          <a:p>
            <a:r>
              <a:rPr lang="fr-FR" dirty="0"/>
              <a:t>Vos études (suite)</a:t>
            </a:r>
          </a:p>
        </p:txBody>
      </p:sp>
      <p:sp>
        <p:nvSpPr>
          <p:cNvPr id="3" name="Sous-titre 2">
            <a:extLst>
              <a:ext uri="{FF2B5EF4-FFF2-40B4-BE49-F238E27FC236}">
                <a16:creationId xmlns:a16="http://schemas.microsoft.com/office/drawing/2014/main" id="{0A5ACFCD-C1FD-4D49-89F8-947B91675B06}"/>
              </a:ext>
            </a:extLst>
          </p:cNvPr>
          <p:cNvSpPr>
            <a:spLocks noGrp="1"/>
          </p:cNvSpPr>
          <p:nvPr>
            <p:ph type="body" sz="quarter" idx="15"/>
            <p:custDataLst>
              <p:tags r:id="rId3"/>
            </p:custDataLst>
          </p:nvPr>
        </p:nvSpPr>
        <p:spPr/>
        <p:txBody>
          <a:bodyPr lIns="0" tIns="0" rIns="0" bIns="0" anchor="t"/>
          <a:lstStyle/>
          <a:p>
            <a:pPr>
              <a:lnSpc>
                <a:spcPct val="100000"/>
              </a:lnSpc>
              <a:spcAft>
                <a:spcPts val="600"/>
              </a:spcAft>
              <a:buClr>
                <a:schemeClr val="tx1"/>
              </a:buClr>
            </a:pPr>
            <a:r>
              <a:rPr lang="fr-FR" b="1" dirty="0">
                <a:latin typeface="Overpass"/>
              </a:rPr>
              <a:t>Dates importantes - p.12 du Guide pratique</a:t>
            </a:r>
          </a:p>
        </p:txBody>
      </p:sp>
      <p:sp>
        <p:nvSpPr>
          <p:cNvPr id="4" name="Espace réservé du texte 3">
            <a:extLst>
              <a:ext uri="{FF2B5EF4-FFF2-40B4-BE49-F238E27FC236}">
                <a16:creationId xmlns:a16="http://schemas.microsoft.com/office/drawing/2014/main" id="{1B04A083-42DB-4F71-91EC-F47A126A0BA8}"/>
              </a:ext>
            </a:extLst>
          </p:cNvPr>
          <p:cNvSpPr>
            <a:spLocks noGrp="1"/>
          </p:cNvSpPr>
          <p:nvPr>
            <p:ph type="body" sz="quarter" idx="16"/>
          </p:nvPr>
        </p:nvSpPr>
        <p:spPr>
          <a:xfrm>
            <a:off x="1042174" y="1443490"/>
            <a:ext cx="7410450" cy="3242159"/>
          </a:xfrm>
        </p:spPr>
        <p:txBody>
          <a:bodyPr lIns="0" tIns="0" rIns="0" bIns="0" anchor="t"/>
          <a:lstStyle/>
          <a:p>
            <a:r>
              <a:rPr lang="fr-FR" b="1" dirty="0">
                <a:latin typeface="Overpass light"/>
              </a:rPr>
              <a:t>Session </a:t>
            </a:r>
            <a:r>
              <a:rPr lang="fr-FR" dirty="0">
                <a:latin typeface="Overpass light"/>
              </a:rPr>
              <a:t>: </a:t>
            </a:r>
          </a:p>
          <a:p>
            <a:pPr lvl="1"/>
            <a:r>
              <a:rPr lang="fr-FR" sz="1700" dirty="0">
                <a:latin typeface="Overpass light"/>
              </a:rPr>
              <a:t>15 janvier : Journée d’accueil et d’intégration </a:t>
            </a:r>
          </a:p>
          <a:p>
            <a:pPr lvl="1"/>
            <a:r>
              <a:rPr lang="fr-FR" sz="1700" dirty="0">
                <a:latin typeface="Overpass light"/>
              </a:rPr>
              <a:t>18 janvier au 23 avril : 14 semaines de cours</a:t>
            </a:r>
          </a:p>
          <a:p>
            <a:r>
              <a:rPr lang="fr-FR" dirty="0">
                <a:latin typeface="Overpass light"/>
              </a:rPr>
              <a:t>Semaine réservée aux </a:t>
            </a:r>
            <a:r>
              <a:rPr lang="fr-FR" b="1" dirty="0">
                <a:latin typeface="Overpass light"/>
              </a:rPr>
              <a:t>examen</a:t>
            </a:r>
            <a:r>
              <a:rPr lang="fr-FR" dirty="0">
                <a:latin typeface="Overpass light"/>
              </a:rPr>
              <a:t>s : 26 au 30 avril</a:t>
            </a:r>
          </a:p>
          <a:p>
            <a:r>
              <a:rPr lang="fr-FR" b="1" dirty="0">
                <a:latin typeface="Overpass light"/>
              </a:rPr>
              <a:t>Semaine de lecture </a:t>
            </a:r>
            <a:r>
              <a:rPr lang="fr-FR" dirty="0">
                <a:latin typeface="Overpass light"/>
              </a:rPr>
              <a:t>: 1</a:t>
            </a:r>
            <a:r>
              <a:rPr lang="fr-FR" baseline="30000" dirty="0">
                <a:latin typeface="Overpass light"/>
              </a:rPr>
              <a:t>er</a:t>
            </a:r>
            <a:r>
              <a:rPr lang="fr-FR" dirty="0">
                <a:latin typeface="Overpass light"/>
              </a:rPr>
              <a:t>  au 5 mars</a:t>
            </a:r>
          </a:p>
          <a:p>
            <a:r>
              <a:rPr lang="fr-FR" b="1" dirty="0">
                <a:latin typeface="Overpass light"/>
              </a:rPr>
              <a:t>Congés </a:t>
            </a:r>
            <a:r>
              <a:rPr lang="fr-FR" dirty="0">
                <a:latin typeface="Overpass light"/>
              </a:rPr>
              <a:t>: </a:t>
            </a:r>
          </a:p>
          <a:p>
            <a:pPr lvl="1"/>
            <a:r>
              <a:rPr lang="fr-FR" sz="1700" dirty="0">
                <a:solidFill>
                  <a:srgbClr val="4D4D4D"/>
                </a:solidFill>
                <a:latin typeface="Overpass light"/>
              </a:rPr>
              <a:t>2 au 5 avril : Pâques</a:t>
            </a:r>
          </a:p>
          <a:p>
            <a:r>
              <a:rPr lang="fr-FR" b="1" dirty="0">
                <a:latin typeface="Overpass light"/>
              </a:rPr>
              <a:t>Paiement des droits de scolarité </a:t>
            </a:r>
            <a:r>
              <a:rPr lang="fr-FR" dirty="0">
                <a:latin typeface="Overpass light"/>
              </a:rPr>
              <a:t>(préférablement en ligne) : </a:t>
            </a:r>
          </a:p>
          <a:p>
            <a:pPr lvl="1"/>
            <a:r>
              <a:rPr lang="fr-FR" sz="1700" dirty="0">
                <a:solidFill>
                  <a:srgbClr val="4D4D4D"/>
                </a:solidFill>
                <a:latin typeface="Overpass light"/>
              </a:rPr>
              <a:t>Facture disponible vers la fin janvier</a:t>
            </a:r>
          </a:p>
          <a:p>
            <a:pPr lvl="1"/>
            <a:r>
              <a:rPr lang="fr-FR" sz="1700" b="1" dirty="0">
                <a:solidFill>
                  <a:srgbClr val="4D4D4D"/>
                </a:solidFill>
                <a:latin typeface="Overpass light"/>
              </a:rPr>
              <a:t>Date limite de paiement : 15 février</a:t>
            </a:r>
          </a:p>
        </p:txBody>
      </p:sp>
    </p:spTree>
    <p:custDataLst>
      <p:tags r:id="rId1"/>
    </p:custDataLst>
    <p:extLst>
      <p:ext uri="{BB962C8B-B14F-4D97-AF65-F5344CB8AC3E}">
        <p14:creationId xmlns:p14="http://schemas.microsoft.com/office/powerpoint/2010/main" val="3944487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title"/>
            <p:custDataLst>
              <p:tags r:id="rId2"/>
            </p:custDataLst>
          </p:nvPr>
        </p:nvSpPr>
        <p:spPr/>
        <p:txBody>
          <a:bodyPr/>
          <a:lstStyle/>
          <a:p>
            <a:r>
              <a:rPr lang="fr-FR" dirty="0"/>
              <a:t>Vos études (suite)</a:t>
            </a:r>
          </a:p>
        </p:txBody>
      </p:sp>
      <p:sp>
        <p:nvSpPr>
          <p:cNvPr id="3" name="Sous-titre 2">
            <a:extLst>
              <a:ext uri="{FF2B5EF4-FFF2-40B4-BE49-F238E27FC236}">
                <a16:creationId xmlns:a16="http://schemas.microsoft.com/office/drawing/2014/main" id="{0A5ACFCD-C1FD-4D49-89F8-947B91675B06}"/>
              </a:ext>
            </a:extLst>
          </p:cNvPr>
          <p:cNvSpPr>
            <a:spLocks noGrp="1"/>
          </p:cNvSpPr>
          <p:nvPr>
            <p:ph type="body" sz="quarter" idx="15"/>
            <p:custDataLst>
              <p:tags r:id="rId3"/>
            </p:custDataLst>
          </p:nvPr>
        </p:nvSpPr>
        <p:spPr/>
        <p:txBody>
          <a:bodyPr lIns="0" tIns="0" rIns="0" bIns="0" anchor="t"/>
          <a:lstStyle/>
          <a:p>
            <a:pPr>
              <a:lnSpc>
                <a:spcPct val="100000"/>
              </a:lnSpc>
              <a:spcAft>
                <a:spcPts val="600"/>
              </a:spcAft>
              <a:buClr>
                <a:schemeClr val="tx1"/>
              </a:buClr>
            </a:pPr>
            <a:r>
              <a:rPr lang="fr-FR" b="1" dirty="0">
                <a:latin typeface="Overpass"/>
              </a:rPr>
              <a:t>Dates importantes - p.12 du Guide pratique</a:t>
            </a:r>
          </a:p>
        </p:txBody>
      </p:sp>
      <p:sp>
        <p:nvSpPr>
          <p:cNvPr id="4" name="Espace réservé du texte 3">
            <a:extLst>
              <a:ext uri="{FF2B5EF4-FFF2-40B4-BE49-F238E27FC236}">
                <a16:creationId xmlns:a16="http://schemas.microsoft.com/office/drawing/2014/main" id="{1B04A083-42DB-4F71-91EC-F47A126A0BA8}"/>
              </a:ext>
            </a:extLst>
          </p:cNvPr>
          <p:cNvSpPr>
            <a:spLocks noGrp="1"/>
          </p:cNvSpPr>
          <p:nvPr>
            <p:ph type="body" sz="quarter" idx="16"/>
          </p:nvPr>
        </p:nvSpPr>
        <p:spPr>
          <a:xfrm>
            <a:off x="1041576" y="1628542"/>
            <a:ext cx="7410450" cy="2071469"/>
          </a:xfrm>
        </p:spPr>
        <p:txBody>
          <a:bodyPr lIns="0" tIns="0" rIns="0" bIns="0" anchor="t"/>
          <a:lstStyle/>
          <a:p>
            <a:pPr marL="0" indent="0">
              <a:lnSpc>
                <a:spcPct val="100000"/>
              </a:lnSpc>
              <a:spcBef>
                <a:spcPts val="0"/>
              </a:spcBef>
              <a:buNone/>
            </a:pPr>
            <a:r>
              <a:rPr lang="fr-CA" sz="1700" dirty="0">
                <a:latin typeface="Overpass light"/>
                <a:cs typeface="Arial"/>
              </a:rPr>
              <a:t>Modification du choix de cours</a:t>
            </a:r>
          </a:p>
          <a:p>
            <a:pPr marL="742950" lvl="1" indent="-285750" algn="l">
              <a:lnSpc>
                <a:spcPct val="150000"/>
              </a:lnSpc>
              <a:spcBef>
                <a:spcPts val="0"/>
              </a:spcBef>
              <a:buFont typeface="Arial" panose="020B0604020202020204" pitchFamily="34" charset="0"/>
              <a:buChar char="•"/>
            </a:pPr>
            <a:r>
              <a:rPr lang="fr-CA" sz="1700" dirty="0">
                <a:solidFill>
                  <a:schemeClr val="accent6"/>
                </a:solidFill>
                <a:latin typeface="Overpass light"/>
                <a:cs typeface="Arial"/>
              </a:rPr>
              <a:t>Fin de la période pour </a:t>
            </a:r>
            <a:r>
              <a:rPr lang="fr-CA" sz="1700" b="1" dirty="0">
                <a:solidFill>
                  <a:schemeClr val="accent6"/>
                </a:solidFill>
                <a:latin typeface="Overpass light"/>
                <a:cs typeface="Arial"/>
              </a:rPr>
              <a:t>ajouter un cours </a:t>
            </a:r>
            <a:r>
              <a:rPr lang="fr-CA" sz="1700" dirty="0">
                <a:solidFill>
                  <a:schemeClr val="accent6"/>
                </a:solidFill>
                <a:latin typeface="Overpass light"/>
                <a:cs typeface="Arial"/>
              </a:rPr>
              <a:t>: 26 janvier</a:t>
            </a:r>
          </a:p>
          <a:p>
            <a:pPr marL="742950" lvl="1" indent="-285750" algn="l">
              <a:lnSpc>
                <a:spcPct val="150000"/>
              </a:lnSpc>
              <a:spcBef>
                <a:spcPts val="0"/>
              </a:spcBef>
              <a:buFont typeface="Arial" panose="020B0604020202020204" pitchFamily="34" charset="0"/>
              <a:buChar char="•"/>
            </a:pPr>
            <a:r>
              <a:rPr lang="fr-CA" sz="1700" b="1" dirty="0">
                <a:solidFill>
                  <a:schemeClr val="accent6"/>
                </a:solidFill>
                <a:latin typeface="Overpass light"/>
                <a:cs typeface="Arial"/>
              </a:rPr>
              <a:t>Abandon avec remboursement </a:t>
            </a:r>
            <a:r>
              <a:rPr lang="fr-CA" sz="1700" dirty="0">
                <a:solidFill>
                  <a:schemeClr val="accent6"/>
                </a:solidFill>
                <a:latin typeface="Overpass light"/>
                <a:cs typeface="Arial"/>
              </a:rPr>
              <a:t>: 1 février 23h59*</a:t>
            </a:r>
          </a:p>
          <a:p>
            <a:pPr marL="742950" lvl="1" indent="-285750" algn="l">
              <a:lnSpc>
                <a:spcPct val="150000"/>
              </a:lnSpc>
              <a:spcBef>
                <a:spcPts val="0"/>
              </a:spcBef>
              <a:buFont typeface="Arial" panose="020B0604020202020204" pitchFamily="34" charset="0"/>
              <a:buChar char="•"/>
            </a:pPr>
            <a:r>
              <a:rPr lang="fr-CA" sz="1700" b="1" dirty="0">
                <a:solidFill>
                  <a:schemeClr val="accent6"/>
                </a:solidFill>
                <a:latin typeface="Overpass light"/>
                <a:cs typeface="Arial"/>
              </a:rPr>
              <a:t>Abandon sans remboursement </a:t>
            </a:r>
            <a:r>
              <a:rPr lang="fr-CA" sz="1700" dirty="0">
                <a:solidFill>
                  <a:schemeClr val="accent6"/>
                </a:solidFill>
                <a:latin typeface="Overpass light"/>
                <a:cs typeface="Arial"/>
              </a:rPr>
              <a:t>: 29 mars 23h59*</a:t>
            </a:r>
          </a:p>
          <a:p>
            <a:pPr marL="0" indent="0">
              <a:lnSpc>
                <a:spcPct val="120000"/>
              </a:lnSpc>
              <a:spcBef>
                <a:spcPts val="0"/>
              </a:spcBef>
              <a:buNone/>
            </a:pPr>
            <a:r>
              <a:rPr lang="fr-CA" sz="1700" dirty="0">
                <a:latin typeface="Overpass light"/>
                <a:cs typeface="Arial"/>
              </a:rPr>
              <a:t>*</a:t>
            </a:r>
            <a:r>
              <a:rPr lang="fr-CA" sz="1700" b="1" dirty="0">
                <a:latin typeface="Overpass light"/>
                <a:cs typeface="Arial"/>
              </a:rPr>
              <a:t>Attention</a:t>
            </a:r>
            <a:r>
              <a:rPr lang="fr-CA" sz="1700" dirty="0">
                <a:latin typeface="Overpass light"/>
                <a:cs typeface="Arial"/>
              </a:rPr>
              <a:t> : perte possible du statut d’étudiant à temps complet et de ses privilèges</a:t>
            </a:r>
          </a:p>
        </p:txBody>
      </p:sp>
    </p:spTree>
    <p:custDataLst>
      <p:tags r:id="rId1"/>
    </p:custDataLst>
    <p:extLst>
      <p:ext uri="{BB962C8B-B14F-4D97-AF65-F5344CB8AC3E}">
        <p14:creationId xmlns:p14="http://schemas.microsoft.com/office/powerpoint/2010/main" val="4241799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6"/>
            <p:custDataLst>
              <p:tags r:id="rId1"/>
            </p:custDataLst>
          </p:nvPr>
        </p:nvSpPr>
        <p:spPr>
          <a:xfrm>
            <a:off x="3283200" y="2134799"/>
            <a:ext cx="5486400" cy="2377925"/>
          </a:xfrm>
        </p:spPr>
        <p:txBody>
          <a:bodyPr lIns="0" tIns="0" rIns="0" bIns="0" anchor="t"/>
          <a:lstStyle/>
          <a:p>
            <a:pPr marL="285750" indent="-285750">
              <a:buFont typeface="Arial" panose="020B0604020202020204" pitchFamily="34" charset="0"/>
              <a:buChar char="•"/>
            </a:pPr>
            <a:r>
              <a:rPr lang="fr-CA" dirty="0">
                <a:latin typeface="Overpass light"/>
              </a:rPr>
              <a:t>Insertion universitaire en milieu francophone nord-américain (3 crédits)</a:t>
            </a:r>
          </a:p>
          <a:p>
            <a:endParaRPr lang="fr-CA" dirty="0">
              <a:latin typeface="Overpass light"/>
            </a:endParaRPr>
          </a:p>
          <a:p>
            <a:pPr marL="285750" indent="-285750">
              <a:spcBef>
                <a:spcPts val="0"/>
              </a:spcBef>
              <a:buFont typeface="Arial" panose="020B0604020202020204" pitchFamily="34" charset="0"/>
              <a:buChar char="•"/>
            </a:pPr>
            <a:r>
              <a:rPr lang="fr-CA" dirty="0">
                <a:latin typeface="Overpass light"/>
              </a:rPr>
              <a:t>Découvrir le Québec : un nouveau milieu de vie  (3 crédits)</a:t>
            </a:r>
          </a:p>
          <a:p>
            <a:pPr>
              <a:spcBef>
                <a:spcPts val="0"/>
              </a:spcBef>
            </a:pPr>
            <a:endParaRPr lang="fr-CA" dirty="0">
              <a:latin typeface="Overpass light"/>
            </a:endParaRPr>
          </a:p>
          <a:p>
            <a:pPr marL="285750" indent="-285750">
              <a:spcBef>
                <a:spcPts val="0"/>
              </a:spcBef>
              <a:buFont typeface="Arial" panose="020B0604020202020204" pitchFamily="34" charset="0"/>
              <a:buChar char="•"/>
            </a:pPr>
            <a:r>
              <a:rPr lang="fr-CA" dirty="0">
                <a:latin typeface="Overpass light"/>
              </a:rPr>
              <a:t>Le Québec moderne à travers sa langue (3 crédits)</a:t>
            </a:r>
          </a:p>
          <a:p>
            <a:endParaRPr lang="fr-CA" dirty="0"/>
          </a:p>
        </p:txBody>
      </p:sp>
      <p:sp>
        <p:nvSpPr>
          <p:cNvPr id="4" name="Titre 3"/>
          <p:cNvSpPr>
            <a:spLocks noGrp="1"/>
          </p:cNvSpPr>
          <p:nvPr>
            <p:ph type="title"/>
            <p:custDataLst>
              <p:tags r:id="rId2"/>
            </p:custDataLst>
          </p:nvPr>
        </p:nvSpPr>
        <p:spPr>
          <a:xfrm>
            <a:off x="3283200" y="630775"/>
            <a:ext cx="5485625" cy="712250"/>
          </a:xfrm>
        </p:spPr>
        <p:txBody>
          <a:bodyPr/>
          <a:lstStyle/>
          <a:p>
            <a:r>
              <a:rPr lang="fr-FR" dirty="0"/>
              <a:t>Cours destinés aux étudiants étrangers</a:t>
            </a:r>
            <a:endParaRPr lang="fr-CA" dirty="0"/>
          </a:p>
        </p:txBody>
      </p:sp>
      <p:sp>
        <p:nvSpPr>
          <p:cNvPr id="2" name="Espace réservé du texte 1">
            <a:extLst>
              <a:ext uri="{FF2B5EF4-FFF2-40B4-BE49-F238E27FC236}">
                <a16:creationId xmlns:a16="http://schemas.microsoft.com/office/drawing/2014/main" id="{74629F40-A40A-46F8-8639-1F9721318531}"/>
              </a:ext>
            </a:extLst>
          </p:cNvPr>
          <p:cNvSpPr>
            <a:spLocks noGrp="1"/>
          </p:cNvSpPr>
          <p:nvPr>
            <p:ph type="body" sz="quarter" idx="14"/>
          </p:nvPr>
        </p:nvSpPr>
        <p:spPr>
          <a:xfrm>
            <a:off x="3283199" y="1382787"/>
            <a:ext cx="5485625" cy="374290"/>
          </a:xfrm>
        </p:spPr>
        <p:txBody>
          <a:bodyPr/>
          <a:lstStyle/>
          <a:p>
            <a:r>
              <a:rPr lang="fr-FR" dirty="0"/>
              <a:t>p. 15-16 du Guide pratique</a:t>
            </a:r>
            <a:endParaRPr lang="fr-CA" dirty="0"/>
          </a:p>
        </p:txBody>
      </p:sp>
      <p:pic>
        <p:nvPicPr>
          <p:cNvPr id="8" name="Espace réservé pour une image  7"/>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3925" r="3925"/>
          <a:stretch>
            <a:fillRect/>
          </a:stretch>
        </p:blipFill>
        <p:spPr/>
      </p:pic>
    </p:spTree>
    <p:extLst>
      <p:ext uri="{BB962C8B-B14F-4D97-AF65-F5344CB8AC3E}">
        <p14:creationId xmlns:p14="http://schemas.microsoft.com/office/powerpoint/2010/main" val="383812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ctrTitle"/>
            <p:custDataLst>
              <p:tags r:id="rId1"/>
            </p:custDataLst>
          </p:nvPr>
        </p:nvSpPr>
        <p:spPr/>
        <p:txBody>
          <a:bodyPr/>
          <a:lstStyle/>
          <a:p>
            <a:r>
              <a:rPr lang="fr-FR" dirty="0"/>
              <a:t>Exigence de l’anglais</a:t>
            </a:r>
          </a:p>
        </p:txBody>
      </p:sp>
      <p:sp>
        <p:nvSpPr>
          <p:cNvPr id="3" name="Sous-titre 2">
            <a:extLst>
              <a:ext uri="{FF2B5EF4-FFF2-40B4-BE49-F238E27FC236}">
                <a16:creationId xmlns:a16="http://schemas.microsoft.com/office/drawing/2014/main" id="{0A5ACFCD-C1FD-4D49-89F8-947B91675B06}"/>
              </a:ext>
            </a:extLst>
          </p:cNvPr>
          <p:cNvSpPr>
            <a:spLocks noGrp="1"/>
          </p:cNvSpPr>
          <p:nvPr>
            <p:ph type="subTitle" idx="1"/>
            <p:custDataLst>
              <p:tags r:id="rId2"/>
            </p:custDataLst>
          </p:nvPr>
        </p:nvSpPr>
        <p:spPr>
          <a:xfrm>
            <a:off x="1040400" y="1345267"/>
            <a:ext cx="7591972" cy="2324525"/>
          </a:xfrm>
        </p:spPr>
        <p:txBody>
          <a:bodyPr lIns="0" tIns="0" rIns="0" bIns="0" anchor="t"/>
          <a:lstStyle/>
          <a:p>
            <a:pPr marL="285750" indent="-285750">
              <a:buFont typeface="Arial" panose="020B0604020202020204" pitchFamily="34" charset="0"/>
              <a:buChar char="•"/>
            </a:pPr>
            <a:r>
              <a:rPr lang="fr-CA" sz="1700" dirty="0">
                <a:latin typeface="Overpass light"/>
              </a:rPr>
              <a:t>Niveau d’anglais exigé dans plusieurs programmes </a:t>
            </a:r>
            <a:endParaRPr lang="fr-CA" sz="1700">
              <a:latin typeface="Overpass light"/>
            </a:endParaRPr>
          </a:p>
          <a:p>
            <a:pPr marL="285750" indent="-285750">
              <a:buFont typeface="Arial" panose="020B0604020202020204" pitchFamily="34" charset="0"/>
              <a:buChar char="•"/>
            </a:pPr>
            <a:r>
              <a:rPr lang="fr-CA" sz="1700" b="1" dirty="0">
                <a:latin typeface="Overpass light"/>
              </a:rPr>
              <a:t>Test VEPT à l’École de langues </a:t>
            </a:r>
            <a:r>
              <a:rPr lang="fr-CA" sz="1700" dirty="0">
                <a:latin typeface="Overpass light"/>
              </a:rPr>
              <a:t>fortement recommandé pour éviter certaines conséquences possibles</a:t>
            </a:r>
            <a:endParaRPr lang="fr-CA" sz="1700">
              <a:latin typeface="Overpass light"/>
            </a:endParaRPr>
          </a:p>
          <a:p>
            <a:pPr marL="742950" lvl="1" indent="-285750" algn="l">
              <a:lnSpc>
                <a:spcPct val="150000"/>
              </a:lnSpc>
              <a:buFont typeface="Arial" panose="020B0604020202020204" pitchFamily="34" charset="0"/>
              <a:buChar char="•"/>
            </a:pPr>
            <a:r>
              <a:rPr lang="fr-CA" sz="1700" dirty="0">
                <a:solidFill>
                  <a:schemeClr val="tx1">
                    <a:lumMod val="65000"/>
                    <a:lumOff val="35000"/>
                  </a:schemeClr>
                </a:solidFill>
                <a:latin typeface="Overpass light"/>
              </a:rPr>
              <a:t>Retard de diplomation</a:t>
            </a:r>
          </a:p>
          <a:p>
            <a:pPr marL="742950" lvl="1" indent="-285750" algn="l">
              <a:lnSpc>
                <a:spcPct val="150000"/>
              </a:lnSpc>
              <a:buFont typeface="Arial" panose="020B0604020202020204" pitchFamily="34" charset="0"/>
              <a:buChar char="•"/>
            </a:pPr>
            <a:r>
              <a:rPr lang="fr-CA" sz="1700" dirty="0">
                <a:solidFill>
                  <a:schemeClr val="accent6"/>
                </a:solidFill>
                <a:latin typeface="Overpass light"/>
              </a:rPr>
              <a:t>Participation compromise à un programme d’échange à l’international</a:t>
            </a:r>
          </a:p>
          <a:p>
            <a:pPr marL="742950" lvl="1" indent="-285750" algn="l">
              <a:lnSpc>
                <a:spcPct val="100000"/>
              </a:lnSpc>
              <a:buFont typeface="Arial" panose="020B0604020202020204" pitchFamily="34" charset="0"/>
              <a:buChar char="•"/>
            </a:pPr>
            <a:r>
              <a:rPr lang="fr-CA" sz="1700" dirty="0">
                <a:solidFill>
                  <a:schemeClr val="accent6"/>
                </a:solidFill>
                <a:latin typeface="Overpass light"/>
              </a:rPr>
              <a:t>Conséquences sur le renouvellement éventuel de votre statut légal au Canada</a:t>
            </a:r>
          </a:p>
          <a:p>
            <a:pPr lvl="1" algn="l">
              <a:lnSpc>
                <a:spcPct val="120000"/>
              </a:lnSpc>
              <a:spcBef>
                <a:spcPts val="0"/>
              </a:spcBef>
            </a:pPr>
            <a:endParaRPr lang="fr-CA" sz="1600" dirty="0">
              <a:solidFill>
                <a:schemeClr val="accent6"/>
              </a:solidFill>
              <a:latin typeface="Overpass" panose="00000500000000000000" pitchFamily="2" charset="0"/>
              <a:cs typeface="Arial" panose="020B0604020202020204" pitchFamily="34" charset="0"/>
            </a:endParaRPr>
          </a:p>
        </p:txBody>
      </p:sp>
    </p:spTree>
    <p:extLst>
      <p:ext uri="{BB962C8B-B14F-4D97-AF65-F5344CB8AC3E}">
        <p14:creationId xmlns:p14="http://schemas.microsoft.com/office/powerpoint/2010/main" val="3156773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AAE2-D362-4966-B812-B794E0C8818D}"/>
              </a:ext>
            </a:extLst>
          </p:cNvPr>
          <p:cNvSpPr>
            <a:spLocks noGrp="1"/>
          </p:cNvSpPr>
          <p:nvPr>
            <p:ph type="ctrTitle"/>
          </p:nvPr>
        </p:nvSpPr>
        <p:spPr/>
        <p:txBody>
          <a:bodyPr/>
          <a:lstStyle/>
          <a:p>
            <a:r>
              <a:rPr lang="en-US" dirty="0">
                <a:latin typeface="Overpass"/>
              </a:rPr>
              <a:t>Les </a:t>
            </a:r>
            <a:r>
              <a:rPr lang="en-US" dirty="0" err="1">
                <a:latin typeface="Overpass"/>
              </a:rPr>
              <a:t>outils</a:t>
            </a:r>
            <a:r>
              <a:rPr lang="en-US" dirty="0">
                <a:latin typeface="Overpass"/>
              </a:rPr>
              <a:t> </a:t>
            </a:r>
            <a:r>
              <a:rPr lang="en-US" dirty="0" err="1">
                <a:latin typeface="Overpass"/>
              </a:rPr>
              <a:t>informatiques</a:t>
            </a:r>
            <a:endParaRPr lang="en-US" dirty="0"/>
          </a:p>
        </p:txBody>
      </p:sp>
    </p:spTree>
    <p:extLst>
      <p:ext uri="{BB962C8B-B14F-4D97-AF65-F5344CB8AC3E}">
        <p14:creationId xmlns:p14="http://schemas.microsoft.com/office/powerpoint/2010/main" val="1014311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Glossaire des outils informatiques</a:t>
            </a:r>
            <a:endParaRPr lang="fr-CA" dirty="0"/>
          </a:p>
        </p:txBody>
      </p:sp>
      <p:sp>
        <p:nvSpPr>
          <p:cNvPr id="5" name="Espace réservé du texte 4"/>
          <p:cNvSpPr>
            <a:spLocks noGrp="1"/>
          </p:cNvSpPr>
          <p:nvPr>
            <p:ph type="body" sz="quarter" idx="16"/>
          </p:nvPr>
        </p:nvSpPr>
        <p:spPr>
          <a:xfrm>
            <a:off x="1050925" y="1106101"/>
            <a:ext cx="7410450" cy="3284924"/>
          </a:xfrm>
        </p:spPr>
        <p:txBody>
          <a:bodyPr/>
          <a:lstStyle/>
          <a:p>
            <a:r>
              <a:rPr lang="fr-CA" b="1" dirty="0"/>
              <a:t>IDUL : Identifiant Unique Laval</a:t>
            </a:r>
            <a:r>
              <a:rPr lang="fr-CA" dirty="0"/>
              <a:t>, il comprend un maximum de huit caractères et est généralement composé de cinq lettres suivies de zéro à trois chiffres. Il permet d’accéder à bon nombre de services informatiques de l’Université Laval.</a:t>
            </a:r>
          </a:p>
          <a:p>
            <a:r>
              <a:rPr lang="fr-FR" b="1" dirty="0"/>
              <a:t>NIP :</a:t>
            </a:r>
            <a:r>
              <a:rPr lang="fr-CA" b="1" dirty="0"/>
              <a:t> Numéro d’identification personnel</a:t>
            </a:r>
            <a:r>
              <a:rPr lang="fr-CA" dirty="0"/>
              <a:t>, il est utilisé comme mot de passe dans plusieurs systèmes de l’Université Laval. On l’utilise notamment pour accéder à </a:t>
            </a:r>
            <a:r>
              <a:rPr lang="fr-CA" dirty="0" err="1"/>
              <a:t>monPortail</a:t>
            </a:r>
            <a:r>
              <a:rPr lang="fr-CA" dirty="0"/>
              <a:t>.</a:t>
            </a:r>
            <a:endParaRPr lang="fr-FR" dirty="0"/>
          </a:p>
          <a:p>
            <a:r>
              <a:rPr lang="fr-FR" b="1" dirty="0"/>
              <a:t>NI : </a:t>
            </a:r>
            <a:r>
              <a:rPr lang="fr-CA" b="1" dirty="0"/>
              <a:t>Numéro d’identification</a:t>
            </a:r>
            <a:r>
              <a:rPr lang="fr-CA" dirty="0"/>
              <a:t>, il comporte neuf chiffres et il est indiqué sur vos documents officiels. Le NI figure sur la carte d’identité de l’Université Laval produite en début de session. </a:t>
            </a:r>
          </a:p>
        </p:txBody>
      </p:sp>
    </p:spTree>
    <p:extLst>
      <p:ext uri="{BB962C8B-B14F-4D97-AF65-F5344CB8AC3E}">
        <p14:creationId xmlns:p14="http://schemas.microsoft.com/office/powerpoint/2010/main" val="22105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title"/>
            <p:custDataLst>
              <p:tags r:id="rId2"/>
            </p:custDataLst>
          </p:nvPr>
        </p:nvSpPr>
        <p:spPr/>
        <p:txBody>
          <a:bodyPr/>
          <a:lstStyle/>
          <a:p>
            <a:r>
              <a:rPr lang="fr-FR" dirty="0">
                <a:latin typeface="Overpass" panose="00000500000000000000" pitchFamily="2" charset="0"/>
              </a:rPr>
              <a:t>Réseau Internet sans fil (Wi-Fi)</a:t>
            </a:r>
          </a:p>
        </p:txBody>
      </p:sp>
      <p:sp>
        <p:nvSpPr>
          <p:cNvPr id="4" name="Espace réservé du texte 3">
            <a:extLst>
              <a:ext uri="{FF2B5EF4-FFF2-40B4-BE49-F238E27FC236}">
                <a16:creationId xmlns:a16="http://schemas.microsoft.com/office/drawing/2014/main" id="{2D1EC5BE-017B-4193-8BC4-C78183236A60}"/>
              </a:ext>
            </a:extLst>
          </p:cNvPr>
          <p:cNvSpPr>
            <a:spLocks noGrp="1"/>
          </p:cNvSpPr>
          <p:nvPr>
            <p:ph type="body" sz="quarter" idx="15"/>
          </p:nvPr>
        </p:nvSpPr>
        <p:spPr/>
        <p:txBody>
          <a:bodyPr/>
          <a:lstStyle/>
          <a:p>
            <a:r>
              <a:rPr lang="fr-FR" dirty="0"/>
              <a:t>p. 18 du Guide pratique</a:t>
            </a:r>
            <a:endParaRPr lang="fr-CA" dirty="0"/>
          </a:p>
        </p:txBody>
      </p:sp>
      <p:sp>
        <p:nvSpPr>
          <p:cNvPr id="7" name="Espace réservé du contenu 2">
            <a:extLst>
              <a:ext uri="{FF2B5EF4-FFF2-40B4-BE49-F238E27FC236}">
                <a16:creationId xmlns:a16="http://schemas.microsoft.com/office/drawing/2014/main" id="{4E846832-1D43-413E-A270-445A8ABF6767}"/>
              </a:ext>
            </a:extLst>
          </p:cNvPr>
          <p:cNvSpPr>
            <a:spLocks noGrp="1"/>
          </p:cNvSpPr>
          <p:nvPr/>
        </p:nvSpPr>
        <p:spPr>
          <a:xfrm>
            <a:off x="752475" y="1346581"/>
            <a:ext cx="7700149" cy="215155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buClr>
                <a:schemeClr val="tx1"/>
              </a:buClr>
            </a:pPr>
            <a:r>
              <a:rPr lang="fr-CA" sz="1700" dirty="0">
                <a:solidFill>
                  <a:schemeClr val="tx1">
                    <a:lumMod val="65000"/>
                    <a:lumOff val="35000"/>
                  </a:schemeClr>
                </a:solidFill>
                <a:latin typeface="Overpass light"/>
              </a:rPr>
              <a:t>Tous les étudiants inscrits à l'Université Laval sont </a:t>
            </a:r>
            <a:r>
              <a:rPr lang="fr-CA" sz="1700" b="1" dirty="0">
                <a:solidFill>
                  <a:schemeClr val="tx1">
                    <a:lumMod val="65000"/>
                    <a:lumOff val="35000"/>
                  </a:schemeClr>
                </a:solidFill>
                <a:latin typeface="Overpass light"/>
              </a:rPr>
              <a:t>automatiquement abonnés au réseau sans fil </a:t>
            </a:r>
            <a:r>
              <a:rPr lang="fr-CA" sz="1700" b="1" dirty="0" err="1">
                <a:solidFill>
                  <a:schemeClr val="tx1">
                    <a:lumMod val="65000"/>
                    <a:lumOff val="35000"/>
                  </a:schemeClr>
                </a:solidFill>
                <a:latin typeface="Overpass light"/>
              </a:rPr>
              <a:t>eduroam</a:t>
            </a:r>
            <a:r>
              <a:rPr lang="fr-CA" sz="1700" b="1" dirty="0">
                <a:solidFill>
                  <a:schemeClr val="tx1">
                    <a:lumMod val="65000"/>
                    <a:lumOff val="35000"/>
                  </a:schemeClr>
                </a:solidFill>
                <a:latin typeface="Overpass light"/>
              </a:rPr>
              <a:t>.</a:t>
            </a:r>
          </a:p>
          <a:p>
            <a:pPr>
              <a:spcAft>
                <a:spcPts val="1200"/>
              </a:spcAft>
              <a:buClr>
                <a:schemeClr val="tx1"/>
              </a:buClr>
            </a:pPr>
            <a:r>
              <a:rPr lang="fr-CA" sz="1700" dirty="0">
                <a:solidFill>
                  <a:schemeClr val="tx1">
                    <a:lumMod val="65000"/>
                    <a:lumOff val="35000"/>
                  </a:schemeClr>
                </a:solidFill>
                <a:latin typeface="Overpass light"/>
              </a:rPr>
              <a:t>L’accès est possible de </a:t>
            </a:r>
            <a:r>
              <a:rPr lang="fr-CA" sz="1700" b="1" dirty="0">
                <a:solidFill>
                  <a:schemeClr val="tx1">
                    <a:lumMod val="65000"/>
                    <a:lumOff val="35000"/>
                  </a:schemeClr>
                </a:solidFill>
                <a:latin typeface="Overpass light"/>
              </a:rPr>
              <a:t>24 à 48 heures après l’inscription</a:t>
            </a:r>
            <a:r>
              <a:rPr lang="fr-CA" sz="1700" dirty="0">
                <a:solidFill>
                  <a:schemeClr val="tx1">
                    <a:lumMod val="65000"/>
                    <a:lumOff val="35000"/>
                  </a:schemeClr>
                </a:solidFill>
                <a:latin typeface="Overpass light"/>
              </a:rPr>
              <a:t>.</a:t>
            </a:r>
          </a:p>
          <a:p>
            <a:pPr>
              <a:spcAft>
                <a:spcPts val="1200"/>
              </a:spcAft>
              <a:buClr>
                <a:schemeClr val="tx1"/>
              </a:buClr>
            </a:pPr>
            <a:r>
              <a:rPr lang="fr-CA" sz="1700" dirty="0">
                <a:solidFill>
                  <a:schemeClr val="tx1">
                    <a:lumMod val="65000"/>
                    <a:lumOff val="35000"/>
                  </a:schemeClr>
                </a:solidFill>
                <a:latin typeface="Overpass light"/>
              </a:rPr>
              <a:t>Le réseau Wi-</a:t>
            </a:r>
            <a:r>
              <a:rPr lang="fr-CA" sz="1700" dirty="0" err="1">
                <a:solidFill>
                  <a:schemeClr val="tx1">
                    <a:lumMod val="65000"/>
                    <a:lumOff val="35000"/>
                  </a:schemeClr>
                </a:solidFill>
                <a:latin typeface="Overpass light"/>
              </a:rPr>
              <a:t>Fi_UL</a:t>
            </a:r>
            <a:r>
              <a:rPr lang="fr-CA" sz="1700" dirty="0">
                <a:solidFill>
                  <a:schemeClr val="tx1">
                    <a:lumMod val="65000"/>
                    <a:lumOff val="35000"/>
                  </a:schemeClr>
                </a:solidFill>
                <a:latin typeface="Overpass light"/>
              </a:rPr>
              <a:t> est disponible à tous sans mot de passe, mais le réseau sans fil </a:t>
            </a:r>
            <a:r>
              <a:rPr lang="fr-CA" sz="1700" b="1" dirty="0" err="1">
                <a:solidFill>
                  <a:schemeClr val="tx1">
                    <a:lumMod val="65000"/>
                    <a:lumOff val="35000"/>
                  </a:schemeClr>
                </a:solidFill>
                <a:latin typeface="Overpass light"/>
              </a:rPr>
              <a:t>eduroam</a:t>
            </a:r>
            <a:r>
              <a:rPr lang="fr-CA" sz="1700" dirty="0">
                <a:solidFill>
                  <a:schemeClr val="tx1">
                    <a:lumMod val="65000"/>
                    <a:lumOff val="35000"/>
                  </a:schemeClr>
                </a:solidFill>
                <a:latin typeface="Overpass light"/>
              </a:rPr>
              <a:t> est à privilégier.  </a:t>
            </a:r>
          </a:p>
          <a:p>
            <a:pPr>
              <a:spcAft>
                <a:spcPts val="1200"/>
              </a:spcAft>
              <a:buClr>
                <a:schemeClr val="tx1"/>
              </a:buClr>
            </a:pPr>
            <a:r>
              <a:rPr lang="fr-CA" sz="1700" b="1" dirty="0">
                <a:solidFill>
                  <a:schemeClr val="tx1">
                    <a:lumMod val="65000"/>
                    <a:lumOff val="35000"/>
                  </a:schemeClr>
                </a:solidFill>
                <a:latin typeface="Overpass light"/>
              </a:rPr>
              <a:t>Pour accéder </a:t>
            </a:r>
            <a:r>
              <a:rPr lang="fr-CA" sz="1700" dirty="0">
                <a:solidFill>
                  <a:schemeClr val="tx1">
                    <a:lumMod val="65000"/>
                    <a:lumOff val="35000"/>
                  </a:schemeClr>
                </a:solidFill>
                <a:latin typeface="Overpass light"/>
              </a:rPr>
              <a:t>au réseau Internet sans fil à l’Université Laval :</a:t>
            </a:r>
          </a:p>
          <a:p>
            <a:pPr marL="3200400" lvl="7" indent="0">
              <a:spcAft>
                <a:spcPts val="1200"/>
              </a:spcAft>
              <a:buClr>
                <a:schemeClr val="tx1"/>
              </a:buClr>
              <a:buNone/>
            </a:pPr>
            <a:endParaRPr lang="fr-CA" sz="1600" dirty="0">
              <a:latin typeface="Overpass light"/>
              <a:cs typeface="Arial"/>
            </a:endParaRPr>
          </a:p>
          <a:p>
            <a:pPr marL="0" indent="0">
              <a:spcAft>
                <a:spcPts val="1200"/>
              </a:spcAft>
              <a:buClr>
                <a:schemeClr val="tx1"/>
              </a:buClr>
              <a:buNone/>
            </a:pPr>
            <a:endParaRPr lang="fr-CA" sz="1600" dirty="0">
              <a:latin typeface="Overpass Light"/>
            </a:endParaRPr>
          </a:p>
        </p:txBody>
      </p:sp>
      <p:sp>
        <p:nvSpPr>
          <p:cNvPr id="3" name="TextBox 2">
            <a:extLst>
              <a:ext uri="{FF2B5EF4-FFF2-40B4-BE49-F238E27FC236}">
                <a16:creationId xmlns:a16="http://schemas.microsoft.com/office/drawing/2014/main" id="{9BAA5300-F814-4701-A3CF-0BE4DC72A40F}"/>
              </a:ext>
            </a:extLst>
          </p:cNvPr>
          <p:cNvSpPr txBox="1"/>
          <p:nvPr/>
        </p:nvSpPr>
        <p:spPr>
          <a:xfrm>
            <a:off x="2855736" y="3636337"/>
            <a:ext cx="3782728"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700" dirty="0">
                <a:solidFill>
                  <a:schemeClr val="tx1">
                    <a:lumMod val="65000"/>
                    <a:lumOff val="35000"/>
                  </a:schemeClr>
                </a:solidFill>
                <a:latin typeface="Overpass light"/>
              </a:rPr>
              <a:t>1. Choisissez le réseau </a:t>
            </a:r>
            <a:r>
              <a:rPr lang="fr-CA" sz="1700" b="1" dirty="0" err="1">
                <a:solidFill>
                  <a:schemeClr val="tx1">
                    <a:lumMod val="65000"/>
                    <a:lumOff val="35000"/>
                  </a:schemeClr>
                </a:solidFill>
                <a:latin typeface="Overpass light"/>
              </a:rPr>
              <a:t>eduroam</a:t>
            </a:r>
            <a:r>
              <a:rPr lang="en-US" sz="1700" dirty="0">
                <a:solidFill>
                  <a:schemeClr val="tx1">
                    <a:lumMod val="65000"/>
                    <a:lumOff val="35000"/>
                  </a:schemeClr>
                </a:solidFill>
                <a:latin typeface="Overpass light"/>
              </a:rPr>
              <a:t>​</a:t>
            </a:r>
            <a:endParaRPr lang="en-US" sz="1700">
              <a:solidFill>
                <a:schemeClr val="tx1">
                  <a:lumMod val="65000"/>
                  <a:lumOff val="35000"/>
                </a:schemeClr>
              </a:solidFill>
              <a:latin typeface="Overpass light"/>
              <a:cs typeface="Calibri" panose="020F0502020204030204"/>
            </a:endParaRPr>
          </a:p>
          <a:p>
            <a:r>
              <a:rPr lang="fr-CA" sz="1700" dirty="0">
                <a:solidFill>
                  <a:schemeClr val="tx1">
                    <a:lumMod val="65000"/>
                    <a:lumOff val="35000"/>
                  </a:schemeClr>
                </a:solidFill>
                <a:latin typeface="Overpass light"/>
              </a:rPr>
              <a:t>2. Inscrivez votre </a:t>
            </a:r>
            <a:r>
              <a:rPr lang="fr-CA" sz="1700" b="1" u="sng" dirty="0">
                <a:solidFill>
                  <a:schemeClr val="tx1">
                    <a:lumMod val="65000"/>
                    <a:lumOff val="35000"/>
                  </a:schemeClr>
                </a:solidFill>
                <a:latin typeface="Overpass light"/>
                <a:hlinkClick r:id="rId5">
                  <a:extLst>
                    <a:ext uri="{A12FA001-AC4F-418D-AE19-62706E023703}">
                      <ahyp:hlinkClr xmlns:ahyp="http://schemas.microsoft.com/office/drawing/2018/hyperlinkcolor" val="tx"/>
                    </a:ext>
                  </a:extLst>
                </a:hlinkClick>
              </a:rPr>
              <a:t>IDUL@ulaval.ca</a:t>
            </a:r>
            <a:r>
              <a:rPr lang="en-US" sz="1700" dirty="0">
                <a:solidFill>
                  <a:schemeClr val="tx1">
                    <a:lumMod val="65000"/>
                    <a:lumOff val="35000"/>
                  </a:schemeClr>
                </a:solidFill>
                <a:latin typeface="Overpass light"/>
                <a:hlinkClick r:id="rId5">
                  <a:extLst>
                    <a:ext uri="{A12FA001-AC4F-418D-AE19-62706E023703}">
                      <ahyp:hlinkClr xmlns:ahyp="http://schemas.microsoft.com/office/drawing/2018/hyperlinkcolor" val="tx"/>
                    </a:ext>
                  </a:extLst>
                </a:hlinkClick>
              </a:rPr>
              <a:t>​</a:t>
            </a:r>
            <a:endParaRPr lang="en-US" sz="1700">
              <a:solidFill>
                <a:schemeClr val="tx1">
                  <a:lumMod val="65000"/>
                  <a:lumOff val="35000"/>
                </a:schemeClr>
              </a:solidFill>
              <a:latin typeface="Overpass light"/>
              <a:cs typeface="Calibri"/>
            </a:endParaRPr>
          </a:p>
          <a:p>
            <a:r>
              <a:rPr lang="fr-CA" sz="1700" dirty="0">
                <a:solidFill>
                  <a:schemeClr val="tx1">
                    <a:lumMod val="65000"/>
                    <a:lumOff val="35000"/>
                  </a:schemeClr>
                </a:solidFill>
                <a:latin typeface="Overpass light"/>
              </a:rPr>
              <a:t>3. Inscrivez votre </a:t>
            </a:r>
            <a:r>
              <a:rPr lang="fr-CA" sz="1700" b="1" dirty="0">
                <a:solidFill>
                  <a:schemeClr val="tx1">
                    <a:lumMod val="65000"/>
                    <a:lumOff val="35000"/>
                  </a:schemeClr>
                </a:solidFill>
                <a:latin typeface="Overpass light"/>
              </a:rPr>
              <a:t>mot de passe </a:t>
            </a:r>
            <a:r>
              <a:rPr lang="fr-CA" sz="1700" dirty="0">
                <a:solidFill>
                  <a:schemeClr val="tx1">
                    <a:lumMod val="65000"/>
                    <a:lumOff val="35000"/>
                  </a:schemeClr>
                </a:solidFill>
                <a:latin typeface="Overpass light"/>
              </a:rPr>
              <a:t>(NIP)</a:t>
            </a:r>
            <a:endParaRPr lang="en-US" sz="1700" dirty="0">
              <a:solidFill>
                <a:schemeClr val="tx1">
                  <a:lumMod val="65000"/>
                  <a:lumOff val="35000"/>
                </a:schemeClr>
              </a:solidFill>
              <a:latin typeface="Overpass light"/>
              <a:cs typeface="Calibri"/>
            </a:endParaRPr>
          </a:p>
        </p:txBody>
      </p:sp>
    </p:spTree>
    <p:custDataLst>
      <p:tags r:id="rId1"/>
    </p:custDataLst>
    <p:extLst>
      <p:ext uri="{BB962C8B-B14F-4D97-AF65-F5344CB8AC3E}">
        <p14:creationId xmlns:p14="http://schemas.microsoft.com/office/powerpoint/2010/main" val="3423492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5750F0F3-5BE3-DB40-9EB1-01103B03C331}"/>
              </a:ext>
            </a:extLst>
          </p:cNvPr>
          <p:cNvPicPr>
            <a:picLocks noGrp="1" noChangeAspect="1"/>
          </p:cNvPicPr>
          <p:nvPr>
            <p:ph type="pic" sz="quarter" idx="15"/>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a:xfrm>
            <a:off x="1" y="0"/>
            <a:ext cx="5801186" cy="5143500"/>
          </a:xfrm>
        </p:spPr>
      </p:pic>
      <p:sp>
        <p:nvSpPr>
          <p:cNvPr id="3" name="Espace réservé du texte 2">
            <a:extLst>
              <a:ext uri="{FF2B5EF4-FFF2-40B4-BE49-F238E27FC236}">
                <a16:creationId xmlns:a16="http://schemas.microsoft.com/office/drawing/2014/main" id="{B894D543-89EF-E644-825A-41109148FED3}"/>
              </a:ext>
            </a:extLst>
          </p:cNvPr>
          <p:cNvSpPr>
            <a:spLocks noGrp="1"/>
          </p:cNvSpPr>
          <p:nvPr>
            <p:ph type="body" sz="quarter" idx="16"/>
            <p:custDataLst>
              <p:tags r:id="rId3"/>
            </p:custDataLst>
          </p:nvPr>
        </p:nvSpPr>
        <p:spPr>
          <a:xfrm>
            <a:off x="6123397" y="1317595"/>
            <a:ext cx="2911746" cy="2508309"/>
          </a:xfrm>
        </p:spPr>
        <p:txBody>
          <a:bodyPr lIns="0" tIns="0" rIns="0" bIns="0" anchor="t"/>
          <a:lstStyle/>
          <a:p>
            <a:pPr>
              <a:spcBef>
                <a:spcPts val="0"/>
              </a:spcBef>
              <a:spcAft>
                <a:spcPts val="1800"/>
              </a:spcAft>
            </a:pPr>
            <a:r>
              <a:rPr lang="fr-CA" dirty="0">
                <a:solidFill>
                  <a:srgbClr val="4D4D4D"/>
                </a:solidFill>
                <a:latin typeface="Overpass light"/>
              </a:rPr>
              <a:t>Session d’hiver majoritairement à distance</a:t>
            </a:r>
          </a:p>
          <a:p>
            <a:pPr>
              <a:spcBef>
                <a:spcPts val="0"/>
              </a:spcBef>
              <a:spcAft>
                <a:spcPts val="1800"/>
              </a:spcAft>
            </a:pPr>
            <a:r>
              <a:rPr lang="fr-CA" dirty="0">
                <a:solidFill>
                  <a:srgbClr val="4D4D4D"/>
                </a:solidFill>
                <a:latin typeface="Overpass light"/>
              </a:rPr>
              <a:t>Quarantaine obligatoire et suivi téléphonique</a:t>
            </a:r>
          </a:p>
          <a:p>
            <a:pPr>
              <a:spcBef>
                <a:spcPts val="0"/>
              </a:spcBef>
              <a:spcAft>
                <a:spcPts val="1800"/>
              </a:spcAft>
            </a:pPr>
            <a:r>
              <a:rPr lang="fr-CA" dirty="0">
                <a:solidFill>
                  <a:srgbClr val="4D4D4D"/>
                </a:solidFill>
                <a:latin typeface="Overpass light"/>
              </a:rPr>
              <a:t>Consignes de santé publique</a:t>
            </a:r>
          </a:p>
          <a:p>
            <a:pPr>
              <a:spcBef>
                <a:spcPts val="0"/>
              </a:spcBef>
              <a:spcAft>
                <a:spcPts val="1800"/>
              </a:spcAft>
            </a:pPr>
            <a:r>
              <a:rPr lang="fr-CA" dirty="0">
                <a:solidFill>
                  <a:srgbClr val="4D4D4D"/>
                </a:solidFill>
                <a:latin typeface="Overpass light"/>
              </a:rPr>
              <a:t>Déclaration officielle pour études hors Canada</a:t>
            </a:r>
          </a:p>
        </p:txBody>
      </p:sp>
      <p:sp>
        <p:nvSpPr>
          <p:cNvPr id="5" name="Titre 4">
            <a:extLst>
              <a:ext uri="{FF2B5EF4-FFF2-40B4-BE49-F238E27FC236}">
                <a16:creationId xmlns:a16="http://schemas.microsoft.com/office/drawing/2014/main" id="{A6E61537-389D-E148-88D7-E8C8EA04E89C}"/>
              </a:ext>
            </a:extLst>
          </p:cNvPr>
          <p:cNvSpPr>
            <a:spLocks noGrp="1"/>
          </p:cNvSpPr>
          <p:nvPr>
            <p:ph type="title"/>
            <p:custDataLst>
              <p:tags r:id="rId4"/>
            </p:custDataLst>
          </p:nvPr>
        </p:nvSpPr>
        <p:spPr>
          <a:xfrm>
            <a:off x="6123397" y="249313"/>
            <a:ext cx="2911401" cy="1092507"/>
          </a:xfrm>
        </p:spPr>
        <p:txBody>
          <a:bodyPr lIns="0" tIns="0" rIns="0" bIns="0" anchor="t"/>
          <a:lstStyle/>
          <a:p>
            <a:r>
              <a:rPr lang="fr-FR" sz="2400" dirty="0">
                <a:latin typeface="Overpass"/>
              </a:rPr>
              <a:t>Contexte - Pandémie COVID-19</a:t>
            </a:r>
            <a:endParaRPr lang="fr-FR" sz="2400" dirty="0"/>
          </a:p>
        </p:txBody>
      </p:sp>
    </p:spTree>
    <p:custDataLst>
      <p:tags r:id="rId1"/>
    </p:custDataLst>
    <p:extLst>
      <p:ext uri="{BB962C8B-B14F-4D97-AF65-F5344CB8AC3E}">
        <p14:creationId xmlns:p14="http://schemas.microsoft.com/office/powerpoint/2010/main" val="3307611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title"/>
            <p:custDataLst>
              <p:tags r:id="rId2"/>
            </p:custDataLst>
          </p:nvPr>
        </p:nvSpPr>
        <p:spPr/>
        <p:txBody>
          <a:bodyPr/>
          <a:lstStyle/>
          <a:p>
            <a:r>
              <a:rPr lang="fr-FR" dirty="0" err="1">
                <a:latin typeface="Overpass"/>
              </a:rPr>
              <a:t>monPortail</a:t>
            </a:r>
            <a:endParaRPr lang="fr-FR" dirty="0" err="1"/>
          </a:p>
        </p:txBody>
      </p:sp>
      <p:sp>
        <p:nvSpPr>
          <p:cNvPr id="3" name="Sous-titre 2">
            <a:extLst>
              <a:ext uri="{FF2B5EF4-FFF2-40B4-BE49-F238E27FC236}">
                <a16:creationId xmlns:a16="http://schemas.microsoft.com/office/drawing/2014/main" id="{0A5ACFCD-C1FD-4D49-89F8-947B91675B06}"/>
              </a:ext>
            </a:extLst>
          </p:cNvPr>
          <p:cNvSpPr>
            <a:spLocks noGrp="1"/>
          </p:cNvSpPr>
          <p:nvPr>
            <p:ph type="body" sz="quarter" idx="15"/>
            <p:custDataLst>
              <p:tags r:id="rId3"/>
            </p:custDataLst>
          </p:nvPr>
        </p:nvSpPr>
        <p:spPr/>
        <p:txBody>
          <a:bodyPr lIns="0" tIns="0" rIns="0" bIns="0" anchor="t"/>
          <a:lstStyle/>
          <a:p>
            <a:r>
              <a:rPr lang="fr-FR" dirty="0">
                <a:solidFill>
                  <a:schemeClr val="tx1">
                    <a:lumMod val="65000"/>
                    <a:lumOff val="35000"/>
                  </a:schemeClr>
                </a:solidFill>
              </a:rPr>
              <a:t>p. 10 du Guide pratique</a:t>
            </a:r>
          </a:p>
        </p:txBody>
      </p:sp>
      <p:sp>
        <p:nvSpPr>
          <p:cNvPr id="4" name="Espace réservé du texte 3">
            <a:extLst>
              <a:ext uri="{FF2B5EF4-FFF2-40B4-BE49-F238E27FC236}">
                <a16:creationId xmlns:a16="http://schemas.microsoft.com/office/drawing/2014/main" id="{C33BBB81-8042-4DF4-967F-CD6DBA182ED3}"/>
              </a:ext>
            </a:extLst>
          </p:cNvPr>
          <p:cNvSpPr>
            <a:spLocks noGrp="1"/>
          </p:cNvSpPr>
          <p:nvPr>
            <p:ph type="body" sz="quarter" idx="16"/>
          </p:nvPr>
        </p:nvSpPr>
        <p:spPr>
          <a:xfrm>
            <a:off x="1041576" y="1443490"/>
            <a:ext cx="7410450" cy="2993756"/>
          </a:xfrm>
        </p:spPr>
        <p:txBody>
          <a:bodyPr lIns="0" tIns="0" rIns="0" bIns="0" anchor="t"/>
          <a:lstStyle/>
          <a:p>
            <a:pPr marL="285750" indent="-285750">
              <a:lnSpc>
                <a:spcPct val="100000"/>
              </a:lnSpc>
              <a:spcBef>
                <a:spcPct val="20000"/>
              </a:spcBef>
              <a:buFont typeface="Arial"/>
              <a:buChar char="•"/>
            </a:pPr>
            <a:r>
              <a:rPr lang="fr-CA" sz="1700" b="1" dirty="0">
                <a:solidFill>
                  <a:schemeClr val="tx1">
                    <a:lumMod val="65000"/>
                    <a:lumOff val="35000"/>
                  </a:schemeClr>
                </a:solidFill>
                <a:latin typeface="Overpass light"/>
                <a:cs typeface="Calibri"/>
              </a:rPr>
              <a:t>monportail.ulaval.ca </a:t>
            </a:r>
            <a:endParaRPr lang="en-US" sz="1700" b="1" dirty="0">
              <a:solidFill>
                <a:schemeClr val="tx1">
                  <a:lumMod val="65000"/>
                  <a:lumOff val="35000"/>
                </a:schemeClr>
              </a:solidFill>
              <a:latin typeface="Overpass light"/>
            </a:endParaRPr>
          </a:p>
          <a:p>
            <a:pPr marL="285750" indent="-285750">
              <a:lnSpc>
                <a:spcPct val="100000"/>
              </a:lnSpc>
              <a:spcBef>
                <a:spcPct val="20000"/>
              </a:spcBef>
              <a:buFont typeface="Arial"/>
              <a:buChar char="•"/>
            </a:pPr>
            <a:r>
              <a:rPr lang="fr-CA" sz="1700" dirty="0">
                <a:solidFill>
                  <a:schemeClr val="tx1">
                    <a:lumMod val="65000"/>
                    <a:lumOff val="35000"/>
                  </a:schemeClr>
                </a:solidFill>
                <a:latin typeface="Overpass light"/>
                <a:cs typeface="Calibri"/>
              </a:rPr>
              <a:t>Environnement numérique d’études offrant un </a:t>
            </a:r>
            <a:r>
              <a:rPr lang="fr-CA" sz="1700" b="1" dirty="0">
                <a:solidFill>
                  <a:schemeClr val="tx1">
                    <a:lumMod val="65000"/>
                    <a:lumOff val="35000"/>
                  </a:schemeClr>
                </a:solidFill>
                <a:latin typeface="Overpass light"/>
                <a:cs typeface="Calibri"/>
              </a:rPr>
              <a:t>accès centralisé </a:t>
            </a:r>
            <a:r>
              <a:rPr lang="fr-CA" sz="1700" dirty="0">
                <a:solidFill>
                  <a:schemeClr val="tx1">
                    <a:lumMod val="65000"/>
                    <a:lumOff val="35000"/>
                  </a:schemeClr>
                </a:solidFill>
                <a:latin typeface="Overpass light"/>
                <a:cs typeface="Calibri"/>
              </a:rPr>
              <a:t>à différents services et informations liés aux études. </a:t>
            </a:r>
            <a:endParaRPr lang="en-US" sz="1700" dirty="0">
              <a:solidFill>
                <a:schemeClr val="tx1">
                  <a:lumMod val="65000"/>
                  <a:lumOff val="35000"/>
                </a:schemeClr>
              </a:solidFill>
              <a:latin typeface="Overpass light"/>
            </a:endParaRPr>
          </a:p>
          <a:p>
            <a:pPr marL="285750" indent="-285750">
              <a:lnSpc>
                <a:spcPct val="100000"/>
              </a:lnSpc>
              <a:spcBef>
                <a:spcPct val="20000"/>
              </a:spcBef>
              <a:buFont typeface="Arial"/>
              <a:buChar char="•"/>
            </a:pPr>
            <a:r>
              <a:rPr lang="fr-CA" sz="1700" dirty="0">
                <a:solidFill>
                  <a:schemeClr val="tx1">
                    <a:lumMod val="65000"/>
                    <a:lumOff val="35000"/>
                  </a:schemeClr>
                </a:solidFill>
                <a:latin typeface="Overpass light"/>
                <a:cs typeface="Calibri"/>
              </a:rPr>
              <a:t>Cette plateforme donne notamment accès : </a:t>
            </a:r>
            <a:endParaRPr lang="en-US" sz="1700" dirty="0">
              <a:solidFill>
                <a:schemeClr val="tx1">
                  <a:lumMod val="65000"/>
                  <a:lumOff val="35000"/>
                </a:schemeClr>
              </a:solidFill>
              <a:latin typeface="Overpass light"/>
              <a:cs typeface="Calibri"/>
            </a:endParaRPr>
          </a:p>
          <a:p>
            <a:pPr marL="742950" lvl="1" algn="l">
              <a:lnSpc>
                <a:spcPct val="100000"/>
              </a:lnSpc>
              <a:spcBef>
                <a:spcPct val="20000"/>
              </a:spcBef>
              <a:buFont typeface="Arial"/>
              <a:buChar char="•"/>
            </a:pPr>
            <a:r>
              <a:rPr lang="fr-CA" sz="1700" dirty="0">
                <a:solidFill>
                  <a:schemeClr val="tx1">
                    <a:lumMod val="65000"/>
                    <a:lumOff val="35000"/>
                  </a:schemeClr>
                </a:solidFill>
                <a:latin typeface="Overpass light"/>
                <a:cs typeface="Calibri"/>
              </a:rPr>
              <a:t>à l’</a:t>
            </a:r>
            <a:r>
              <a:rPr lang="fr-CA" sz="1700" b="1" dirty="0">
                <a:solidFill>
                  <a:schemeClr val="tx1">
                    <a:lumMod val="65000"/>
                    <a:lumOff val="35000"/>
                  </a:schemeClr>
                </a:solidFill>
                <a:latin typeface="Overpass light"/>
                <a:cs typeface="Calibri"/>
              </a:rPr>
              <a:t>inscription</a:t>
            </a:r>
            <a:r>
              <a:rPr lang="fr-CA" sz="1700" dirty="0">
                <a:solidFill>
                  <a:schemeClr val="tx1">
                    <a:lumMod val="65000"/>
                    <a:lumOff val="35000"/>
                  </a:schemeClr>
                </a:solidFill>
                <a:latin typeface="Overpass light"/>
                <a:cs typeface="Calibri"/>
              </a:rPr>
              <a:t> aux cours</a:t>
            </a:r>
            <a:endParaRPr lang="en-US" sz="1700" dirty="0">
              <a:solidFill>
                <a:schemeClr val="tx1">
                  <a:lumMod val="65000"/>
                  <a:lumOff val="35000"/>
                </a:schemeClr>
              </a:solidFill>
              <a:latin typeface="Overpass light"/>
              <a:cs typeface="Calibri"/>
            </a:endParaRPr>
          </a:p>
          <a:p>
            <a:pPr marL="742950" lvl="1" algn="l">
              <a:lnSpc>
                <a:spcPct val="100000"/>
              </a:lnSpc>
              <a:spcBef>
                <a:spcPct val="20000"/>
              </a:spcBef>
              <a:buFont typeface="Arial"/>
              <a:buChar char="•"/>
            </a:pPr>
            <a:r>
              <a:rPr lang="fr-CA" sz="1700" dirty="0">
                <a:solidFill>
                  <a:schemeClr val="tx1">
                    <a:lumMod val="65000"/>
                    <a:lumOff val="35000"/>
                  </a:schemeClr>
                </a:solidFill>
                <a:latin typeface="Overpass light"/>
                <a:cs typeface="Calibri"/>
              </a:rPr>
              <a:t>à des </a:t>
            </a:r>
            <a:r>
              <a:rPr lang="fr-CA" sz="1700" b="1" dirty="0">
                <a:solidFill>
                  <a:schemeClr val="tx1">
                    <a:lumMod val="65000"/>
                    <a:lumOff val="35000"/>
                  </a:schemeClr>
                </a:solidFill>
                <a:latin typeface="Overpass light"/>
                <a:cs typeface="Calibri"/>
              </a:rPr>
              <a:t>messages importants </a:t>
            </a:r>
            <a:r>
              <a:rPr lang="fr-CA" sz="1700" dirty="0">
                <a:solidFill>
                  <a:schemeClr val="tx1">
                    <a:lumMod val="65000"/>
                    <a:lumOff val="35000"/>
                  </a:schemeClr>
                </a:solidFill>
                <a:latin typeface="Overpass light"/>
                <a:cs typeface="Calibri"/>
              </a:rPr>
              <a:t>liés aux études</a:t>
            </a:r>
            <a:endParaRPr lang="en-US" sz="1700" dirty="0">
              <a:solidFill>
                <a:schemeClr val="tx1">
                  <a:lumMod val="65000"/>
                  <a:lumOff val="35000"/>
                </a:schemeClr>
              </a:solidFill>
              <a:latin typeface="Overpass light"/>
              <a:cs typeface="Calibri"/>
            </a:endParaRPr>
          </a:p>
          <a:p>
            <a:pPr marL="742950" lvl="1" algn="l">
              <a:lnSpc>
                <a:spcPct val="100000"/>
              </a:lnSpc>
              <a:spcBef>
                <a:spcPct val="20000"/>
              </a:spcBef>
              <a:buFont typeface="Arial"/>
              <a:buChar char="•"/>
            </a:pPr>
            <a:r>
              <a:rPr lang="fr-CA" sz="1700" dirty="0">
                <a:solidFill>
                  <a:schemeClr val="tx1">
                    <a:lumMod val="65000"/>
                    <a:lumOff val="35000"/>
                  </a:schemeClr>
                </a:solidFill>
                <a:latin typeface="Overpass light"/>
                <a:cs typeface="Calibri"/>
              </a:rPr>
              <a:t>à des </a:t>
            </a:r>
            <a:r>
              <a:rPr lang="fr-CA" sz="1700" b="1" dirty="0">
                <a:solidFill>
                  <a:schemeClr val="tx1">
                    <a:lumMod val="65000"/>
                    <a:lumOff val="35000"/>
                  </a:schemeClr>
                </a:solidFill>
                <a:latin typeface="Overpass light"/>
                <a:cs typeface="Calibri"/>
              </a:rPr>
              <a:t>outils de communication et de planification</a:t>
            </a:r>
            <a:endParaRPr lang="en-US" sz="1700" b="1" dirty="0">
              <a:solidFill>
                <a:schemeClr val="tx1">
                  <a:lumMod val="65000"/>
                  <a:lumOff val="35000"/>
                </a:schemeClr>
              </a:solidFill>
              <a:latin typeface="Overpass light"/>
              <a:cs typeface="Calibri"/>
            </a:endParaRPr>
          </a:p>
          <a:p>
            <a:pPr marL="742950" lvl="1" algn="l">
              <a:lnSpc>
                <a:spcPct val="100000"/>
              </a:lnSpc>
              <a:spcBef>
                <a:spcPct val="20000"/>
              </a:spcBef>
              <a:buFont typeface="Arial"/>
              <a:buChar char="•"/>
            </a:pPr>
            <a:r>
              <a:rPr lang="fr-CA" sz="1700" dirty="0">
                <a:solidFill>
                  <a:schemeClr val="tx1">
                    <a:lumMod val="65000"/>
                    <a:lumOff val="35000"/>
                  </a:schemeClr>
                </a:solidFill>
                <a:latin typeface="Overpass light"/>
                <a:cs typeface="Calibri"/>
              </a:rPr>
              <a:t>aux </a:t>
            </a:r>
            <a:r>
              <a:rPr lang="fr-CA" sz="1700" b="1" dirty="0">
                <a:solidFill>
                  <a:schemeClr val="tx1">
                    <a:lumMod val="65000"/>
                    <a:lumOff val="35000"/>
                  </a:schemeClr>
                </a:solidFill>
                <a:latin typeface="Overpass light"/>
                <a:cs typeface="Calibri"/>
              </a:rPr>
              <a:t>sites de cours </a:t>
            </a:r>
            <a:r>
              <a:rPr lang="fr-CA" sz="1700" dirty="0">
                <a:solidFill>
                  <a:schemeClr val="tx1">
                    <a:lumMod val="65000"/>
                    <a:lumOff val="35000"/>
                  </a:schemeClr>
                </a:solidFill>
                <a:latin typeface="Overpass light"/>
                <a:cs typeface="Calibri"/>
              </a:rPr>
              <a:t>(plan de cours, matériel de cours à se procurer, résultats d’évaluations, dépôt des travaux, etc.)</a:t>
            </a:r>
            <a:endParaRPr lang="en-US" sz="1700" dirty="0">
              <a:solidFill>
                <a:schemeClr val="tx1">
                  <a:lumMod val="65000"/>
                  <a:lumOff val="35000"/>
                </a:schemeClr>
              </a:solidFill>
              <a:latin typeface="Overpass light"/>
            </a:endParaRPr>
          </a:p>
          <a:p>
            <a:pPr marL="285750" indent="-285750">
              <a:lnSpc>
                <a:spcPct val="100000"/>
              </a:lnSpc>
              <a:spcBef>
                <a:spcPct val="20000"/>
              </a:spcBef>
              <a:buClr>
                <a:schemeClr val="tx1"/>
              </a:buClr>
              <a:buFont typeface="Arial"/>
              <a:buChar char="•"/>
            </a:pPr>
            <a:r>
              <a:rPr lang="fr-CA" sz="1700" dirty="0">
                <a:solidFill>
                  <a:schemeClr val="tx1">
                    <a:lumMod val="65000"/>
                    <a:lumOff val="35000"/>
                  </a:schemeClr>
                </a:solidFill>
                <a:latin typeface="Overpass light"/>
                <a:cs typeface="Calibri"/>
              </a:rPr>
              <a:t>Accessible avec </a:t>
            </a:r>
            <a:r>
              <a:rPr lang="fr-CA" sz="1700" b="1" dirty="0">
                <a:solidFill>
                  <a:schemeClr val="tx1">
                    <a:lumMod val="65000"/>
                    <a:lumOff val="35000"/>
                  </a:schemeClr>
                </a:solidFill>
                <a:latin typeface="Overpass light"/>
                <a:cs typeface="Calibri"/>
              </a:rPr>
              <a:t>votre identifiant (IDUL) et mot de passe (NIP)</a:t>
            </a:r>
            <a:endParaRPr lang="fr-CA" sz="1700" b="1" dirty="0">
              <a:solidFill>
                <a:schemeClr val="tx1">
                  <a:lumMod val="65000"/>
                  <a:lumOff val="35000"/>
                </a:schemeClr>
              </a:solidFill>
              <a:latin typeface="Overpass light"/>
            </a:endParaRPr>
          </a:p>
          <a:p>
            <a:endParaRPr lang="fr-CA" dirty="0"/>
          </a:p>
        </p:txBody>
      </p:sp>
    </p:spTree>
    <p:custDataLst>
      <p:tags r:id="rId1"/>
    </p:custDataLst>
    <p:extLst>
      <p:ext uri="{BB962C8B-B14F-4D97-AF65-F5344CB8AC3E}">
        <p14:creationId xmlns:p14="http://schemas.microsoft.com/office/powerpoint/2010/main" val="3265273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521CAB76-93A1-4901-A0EB-6A6CDEE40E72}"/>
              </a:ext>
            </a:extLst>
          </p:cNvPr>
          <p:cNvPicPr>
            <a:picLocks noChangeAspect="1"/>
          </p:cNvPicPr>
          <p:nvPr/>
        </p:nvPicPr>
        <p:blipFill>
          <a:blip r:embed="rId3"/>
          <a:stretch>
            <a:fillRect/>
          </a:stretch>
        </p:blipFill>
        <p:spPr>
          <a:xfrm>
            <a:off x="7362825" y="0"/>
            <a:ext cx="1752600" cy="314325"/>
          </a:xfrm>
          <a:prstGeom prst="rect">
            <a:avLst/>
          </a:prstGeom>
        </p:spPr>
      </p:pic>
      <p:pic>
        <p:nvPicPr>
          <p:cNvPr id="9" name="Picture 9" descr="A screenshot of a cell phone&#10;&#10;Description automatically generated">
            <a:extLst>
              <a:ext uri="{FF2B5EF4-FFF2-40B4-BE49-F238E27FC236}">
                <a16:creationId xmlns:a16="http://schemas.microsoft.com/office/drawing/2014/main" id="{5417AE5F-1C4B-4824-8F4D-686E5FC83FC6}"/>
              </a:ext>
            </a:extLst>
          </p:cNvPr>
          <p:cNvPicPr>
            <a:picLocks noChangeAspect="1"/>
          </p:cNvPicPr>
          <p:nvPr/>
        </p:nvPicPr>
        <p:blipFill>
          <a:blip r:embed="rId4"/>
          <a:stretch>
            <a:fillRect/>
          </a:stretch>
        </p:blipFill>
        <p:spPr>
          <a:xfrm>
            <a:off x="7419975" y="356596"/>
            <a:ext cx="1638300" cy="1915709"/>
          </a:xfrm>
          <a:prstGeom prst="rect">
            <a:avLst/>
          </a:prstGeom>
        </p:spPr>
      </p:pic>
      <p:pic>
        <p:nvPicPr>
          <p:cNvPr id="10" name="Picture 10" descr="A screenshot of a cell phone&#10;&#10;Description automatically generated">
            <a:extLst>
              <a:ext uri="{FF2B5EF4-FFF2-40B4-BE49-F238E27FC236}">
                <a16:creationId xmlns:a16="http://schemas.microsoft.com/office/drawing/2014/main" id="{52852AC8-71CC-4D5D-A83F-4DC7F220B48A}"/>
              </a:ext>
            </a:extLst>
          </p:cNvPr>
          <p:cNvPicPr>
            <a:picLocks noChangeAspect="1"/>
          </p:cNvPicPr>
          <p:nvPr/>
        </p:nvPicPr>
        <p:blipFill>
          <a:blip r:embed="rId5"/>
          <a:stretch>
            <a:fillRect/>
          </a:stretch>
        </p:blipFill>
        <p:spPr>
          <a:xfrm>
            <a:off x="2124075" y="386744"/>
            <a:ext cx="5238750" cy="2430088"/>
          </a:xfrm>
          <a:prstGeom prst="rect">
            <a:avLst/>
          </a:prstGeom>
        </p:spPr>
      </p:pic>
      <p:pic>
        <p:nvPicPr>
          <p:cNvPr id="11" name="Picture 11" descr="A screenshot of a social media post&#10;&#10;Description automatically generated">
            <a:extLst>
              <a:ext uri="{FF2B5EF4-FFF2-40B4-BE49-F238E27FC236}">
                <a16:creationId xmlns:a16="http://schemas.microsoft.com/office/drawing/2014/main" id="{E7B76FE9-34AC-4809-AEFD-7566CB542B7C}"/>
              </a:ext>
            </a:extLst>
          </p:cNvPr>
          <p:cNvPicPr>
            <a:picLocks noChangeAspect="1"/>
          </p:cNvPicPr>
          <p:nvPr/>
        </p:nvPicPr>
        <p:blipFill>
          <a:blip r:embed="rId6"/>
          <a:stretch>
            <a:fillRect/>
          </a:stretch>
        </p:blipFill>
        <p:spPr>
          <a:xfrm>
            <a:off x="2124075" y="3174616"/>
            <a:ext cx="6838950" cy="1708917"/>
          </a:xfrm>
          <a:prstGeom prst="rect">
            <a:avLst/>
          </a:prstGeom>
        </p:spPr>
      </p:pic>
      <p:pic>
        <p:nvPicPr>
          <p:cNvPr id="12" name="Picture 12" descr="A screenshot of a cell phone&#10;&#10;Description automatically generated">
            <a:extLst>
              <a:ext uri="{FF2B5EF4-FFF2-40B4-BE49-F238E27FC236}">
                <a16:creationId xmlns:a16="http://schemas.microsoft.com/office/drawing/2014/main" id="{381EB77C-151D-4C7B-8E65-01F06597A70E}"/>
              </a:ext>
            </a:extLst>
          </p:cNvPr>
          <p:cNvPicPr>
            <a:picLocks noChangeAspect="1"/>
          </p:cNvPicPr>
          <p:nvPr/>
        </p:nvPicPr>
        <p:blipFill>
          <a:blip r:embed="rId7"/>
          <a:stretch>
            <a:fillRect/>
          </a:stretch>
        </p:blipFill>
        <p:spPr>
          <a:xfrm>
            <a:off x="3663" y="0"/>
            <a:ext cx="2050073" cy="5143500"/>
          </a:xfrm>
          <a:prstGeom prst="rect">
            <a:avLst/>
          </a:prstGeom>
        </p:spPr>
      </p:pic>
      <p:sp>
        <p:nvSpPr>
          <p:cNvPr id="2" name="Oval 1">
            <a:extLst>
              <a:ext uri="{FF2B5EF4-FFF2-40B4-BE49-F238E27FC236}">
                <a16:creationId xmlns:a16="http://schemas.microsoft.com/office/drawing/2014/main" id="{B30F5808-6290-40C6-B371-067ACD90AEB0}"/>
              </a:ext>
            </a:extLst>
          </p:cNvPr>
          <p:cNvSpPr/>
          <p:nvPr/>
        </p:nvSpPr>
        <p:spPr>
          <a:xfrm>
            <a:off x="2051050" y="412750"/>
            <a:ext cx="666750" cy="2667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77D730C-9896-4B11-92B2-4DC5F5F10AF9}"/>
              </a:ext>
            </a:extLst>
          </p:cNvPr>
          <p:cNvSpPr/>
          <p:nvPr/>
        </p:nvSpPr>
        <p:spPr>
          <a:xfrm>
            <a:off x="8242299" y="25400"/>
            <a:ext cx="368300" cy="2667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FD8D9B-D09F-436D-99FC-BD8FA373AEBD}"/>
              </a:ext>
            </a:extLst>
          </p:cNvPr>
          <p:cNvSpPr/>
          <p:nvPr/>
        </p:nvSpPr>
        <p:spPr>
          <a:xfrm>
            <a:off x="7258049" y="336550"/>
            <a:ext cx="1270000" cy="2667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7B33B0-3437-4A28-8E04-6FB875964F08}"/>
              </a:ext>
            </a:extLst>
          </p:cNvPr>
          <p:cNvSpPr/>
          <p:nvPr/>
        </p:nvSpPr>
        <p:spPr>
          <a:xfrm>
            <a:off x="7950198" y="25400"/>
            <a:ext cx="368300" cy="2667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141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ell phone&#10;&#10;Description automatically generated">
            <a:extLst>
              <a:ext uri="{FF2B5EF4-FFF2-40B4-BE49-F238E27FC236}">
                <a16:creationId xmlns:a16="http://schemas.microsoft.com/office/drawing/2014/main" id="{34C31CA1-C7A3-49C4-B1FA-D780AAD8F195}"/>
              </a:ext>
            </a:extLst>
          </p:cNvPr>
          <p:cNvPicPr>
            <a:picLocks noChangeAspect="1"/>
          </p:cNvPicPr>
          <p:nvPr/>
        </p:nvPicPr>
        <p:blipFill rotWithShape="1">
          <a:blip r:embed="rId3"/>
          <a:srcRect t="928" r="-455" b="-106"/>
          <a:stretch/>
        </p:blipFill>
        <p:spPr>
          <a:xfrm>
            <a:off x="-68" y="4083"/>
            <a:ext cx="2121524" cy="5140769"/>
          </a:xfrm>
          <a:prstGeom prst="rect">
            <a:avLst/>
          </a:prstGeom>
        </p:spPr>
      </p:pic>
      <p:pic>
        <p:nvPicPr>
          <p:cNvPr id="3" name="Picture 7">
            <a:extLst>
              <a:ext uri="{FF2B5EF4-FFF2-40B4-BE49-F238E27FC236}">
                <a16:creationId xmlns:a16="http://schemas.microsoft.com/office/drawing/2014/main" id="{A53CE34A-2C72-41E6-A155-5DF4CCC906AA}"/>
              </a:ext>
            </a:extLst>
          </p:cNvPr>
          <p:cNvPicPr>
            <a:picLocks noChangeAspect="1"/>
          </p:cNvPicPr>
          <p:nvPr/>
        </p:nvPicPr>
        <p:blipFill>
          <a:blip r:embed="rId4"/>
          <a:stretch>
            <a:fillRect/>
          </a:stretch>
        </p:blipFill>
        <p:spPr>
          <a:xfrm>
            <a:off x="7362825" y="0"/>
            <a:ext cx="1752600" cy="314325"/>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64473935-F2A3-4A49-90F8-2C0336FD542A}"/>
              </a:ext>
            </a:extLst>
          </p:cNvPr>
          <p:cNvPicPr>
            <a:picLocks noChangeAspect="1"/>
          </p:cNvPicPr>
          <p:nvPr/>
        </p:nvPicPr>
        <p:blipFill>
          <a:blip r:embed="rId5"/>
          <a:stretch>
            <a:fillRect/>
          </a:stretch>
        </p:blipFill>
        <p:spPr>
          <a:xfrm>
            <a:off x="2190750" y="377320"/>
            <a:ext cx="6143625" cy="4779386"/>
          </a:xfrm>
          <a:prstGeom prst="rect">
            <a:avLst/>
          </a:prstGeom>
        </p:spPr>
      </p:pic>
      <p:cxnSp>
        <p:nvCxnSpPr>
          <p:cNvPr id="6" name="Connecteur droit avec flèche 5">
            <a:extLst>
              <a:ext uri="{FF2B5EF4-FFF2-40B4-BE49-F238E27FC236}">
                <a16:creationId xmlns:a16="http://schemas.microsoft.com/office/drawing/2014/main" id="{240B3BF3-5D46-4E6C-A8AE-0C65B44145EE}"/>
              </a:ext>
            </a:extLst>
          </p:cNvPr>
          <p:cNvCxnSpPr>
            <a:cxnSpLocks/>
          </p:cNvCxnSpPr>
          <p:nvPr/>
        </p:nvCxnSpPr>
        <p:spPr>
          <a:xfrm flipH="1">
            <a:off x="774944" y="1373189"/>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C54BAFB6-EDD2-4B47-BB13-CC72844859A7}"/>
              </a:ext>
            </a:extLst>
          </p:cNvPr>
          <p:cNvCxnSpPr>
            <a:cxnSpLocks/>
          </p:cNvCxnSpPr>
          <p:nvPr/>
        </p:nvCxnSpPr>
        <p:spPr>
          <a:xfrm flipH="1">
            <a:off x="1346444" y="1763714"/>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10747878-1197-4FCC-8D73-9CFC505A9BDC}"/>
              </a:ext>
            </a:extLst>
          </p:cNvPr>
          <p:cNvCxnSpPr>
            <a:cxnSpLocks/>
          </p:cNvCxnSpPr>
          <p:nvPr/>
        </p:nvCxnSpPr>
        <p:spPr>
          <a:xfrm flipH="1">
            <a:off x="565394" y="2173289"/>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C4FD13B-41B5-4C32-B610-E568A647399F}"/>
              </a:ext>
            </a:extLst>
          </p:cNvPr>
          <p:cNvCxnSpPr>
            <a:cxnSpLocks/>
          </p:cNvCxnSpPr>
          <p:nvPr/>
        </p:nvCxnSpPr>
        <p:spPr>
          <a:xfrm flipH="1">
            <a:off x="987913" y="2571750"/>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D4A2AC8D-D19E-4EFF-9EEA-66A242C64747}"/>
              </a:ext>
            </a:extLst>
          </p:cNvPr>
          <p:cNvCxnSpPr>
            <a:cxnSpLocks/>
          </p:cNvCxnSpPr>
          <p:nvPr/>
        </p:nvCxnSpPr>
        <p:spPr>
          <a:xfrm flipH="1">
            <a:off x="1060694" y="2963864"/>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43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ell phone&#10;&#10;Description automatically generated">
            <a:extLst>
              <a:ext uri="{FF2B5EF4-FFF2-40B4-BE49-F238E27FC236}">
                <a16:creationId xmlns:a16="http://schemas.microsoft.com/office/drawing/2014/main" id="{34C31CA1-C7A3-49C4-B1FA-D780AAD8F195}"/>
              </a:ext>
            </a:extLst>
          </p:cNvPr>
          <p:cNvPicPr>
            <a:picLocks noChangeAspect="1"/>
          </p:cNvPicPr>
          <p:nvPr/>
        </p:nvPicPr>
        <p:blipFill rotWithShape="1">
          <a:blip r:embed="rId3"/>
          <a:srcRect t="928" r="-455" b="-106"/>
          <a:stretch/>
        </p:blipFill>
        <p:spPr>
          <a:xfrm>
            <a:off x="-68" y="4083"/>
            <a:ext cx="2121524" cy="5140769"/>
          </a:xfrm>
          <a:prstGeom prst="rect">
            <a:avLst/>
          </a:prstGeom>
        </p:spPr>
      </p:pic>
      <p:pic>
        <p:nvPicPr>
          <p:cNvPr id="3" name="Picture 7">
            <a:extLst>
              <a:ext uri="{FF2B5EF4-FFF2-40B4-BE49-F238E27FC236}">
                <a16:creationId xmlns:a16="http://schemas.microsoft.com/office/drawing/2014/main" id="{A53CE34A-2C72-41E6-A155-5DF4CCC906AA}"/>
              </a:ext>
            </a:extLst>
          </p:cNvPr>
          <p:cNvPicPr>
            <a:picLocks noChangeAspect="1"/>
          </p:cNvPicPr>
          <p:nvPr/>
        </p:nvPicPr>
        <p:blipFill>
          <a:blip r:embed="rId4"/>
          <a:stretch>
            <a:fillRect/>
          </a:stretch>
        </p:blipFill>
        <p:spPr>
          <a:xfrm>
            <a:off x="7362825" y="0"/>
            <a:ext cx="1752600" cy="314325"/>
          </a:xfrm>
          <a:prstGeom prst="rect">
            <a:avLst/>
          </a:prstGeom>
        </p:spPr>
      </p:pic>
      <p:pic>
        <p:nvPicPr>
          <p:cNvPr id="6" name="Image 5" descr="Une image contenant capture d’écran&#10;&#10;Description générée automatiquement">
            <a:extLst>
              <a:ext uri="{FF2B5EF4-FFF2-40B4-BE49-F238E27FC236}">
                <a16:creationId xmlns:a16="http://schemas.microsoft.com/office/drawing/2014/main" id="{228DB905-0983-490D-8E3B-91310A8F6E8B}"/>
              </a:ext>
            </a:extLst>
          </p:cNvPr>
          <p:cNvPicPr>
            <a:picLocks noChangeAspect="1"/>
          </p:cNvPicPr>
          <p:nvPr/>
        </p:nvPicPr>
        <p:blipFill>
          <a:blip r:embed="rId5"/>
          <a:stretch>
            <a:fillRect/>
          </a:stretch>
        </p:blipFill>
        <p:spPr>
          <a:xfrm>
            <a:off x="2207400" y="1061287"/>
            <a:ext cx="6260325" cy="4082889"/>
          </a:xfrm>
          <a:prstGeom prst="rect">
            <a:avLst/>
          </a:prstGeom>
        </p:spPr>
      </p:pic>
      <p:pic>
        <p:nvPicPr>
          <p:cNvPr id="10" name="Image 9">
            <a:extLst>
              <a:ext uri="{FF2B5EF4-FFF2-40B4-BE49-F238E27FC236}">
                <a16:creationId xmlns:a16="http://schemas.microsoft.com/office/drawing/2014/main" id="{8B4BE5B0-7359-4CD5-A721-738BE7845DC0}"/>
              </a:ext>
            </a:extLst>
          </p:cNvPr>
          <p:cNvPicPr>
            <a:picLocks noChangeAspect="1"/>
          </p:cNvPicPr>
          <p:nvPr/>
        </p:nvPicPr>
        <p:blipFill>
          <a:blip r:embed="rId6"/>
          <a:stretch>
            <a:fillRect/>
          </a:stretch>
        </p:blipFill>
        <p:spPr>
          <a:xfrm>
            <a:off x="2207400" y="370903"/>
            <a:ext cx="6936600" cy="633130"/>
          </a:xfrm>
          <a:prstGeom prst="rect">
            <a:avLst/>
          </a:prstGeom>
        </p:spPr>
      </p:pic>
      <p:sp>
        <p:nvSpPr>
          <p:cNvPr id="12" name="Oval 1">
            <a:extLst>
              <a:ext uri="{FF2B5EF4-FFF2-40B4-BE49-F238E27FC236}">
                <a16:creationId xmlns:a16="http://schemas.microsoft.com/office/drawing/2014/main" id="{653258C3-AFD2-4612-9805-B78A0C2BDA56}"/>
              </a:ext>
            </a:extLst>
          </p:cNvPr>
          <p:cNvSpPr/>
          <p:nvPr/>
        </p:nvSpPr>
        <p:spPr>
          <a:xfrm>
            <a:off x="2207400" y="3556000"/>
            <a:ext cx="926325" cy="2667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
            <a:extLst>
              <a:ext uri="{FF2B5EF4-FFF2-40B4-BE49-F238E27FC236}">
                <a16:creationId xmlns:a16="http://schemas.microsoft.com/office/drawing/2014/main" id="{D43C93EA-8659-4638-9073-40E4B744969F}"/>
              </a:ext>
            </a:extLst>
          </p:cNvPr>
          <p:cNvSpPr/>
          <p:nvPr/>
        </p:nvSpPr>
        <p:spPr>
          <a:xfrm>
            <a:off x="2207401" y="4260561"/>
            <a:ext cx="1215528" cy="42352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
            <a:extLst>
              <a:ext uri="{FF2B5EF4-FFF2-40B4-BE49-F238E27FC236}">
                <a16:creationId xmlns:a16="http://schemas.microsoft.com/office/drawing/2014/main" id="{DE3706B2-2AA5-41D3-A8D6-367DB7921E66}"/>
              </a:ext>
            </a:extLst>
          </p:cNvPr>
          <p:cNvSpPr/>
          <p:nvPr/>
        </p:nvSpPr>
        <p:spPr>
          <a:xfrm>
            <a:off x="2207398" y="2673716"/>
            <a:ext cx="1126351" cy="2667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F1663C-8DFE-4661-BE52-C6CBDA0F0D57}"/>
              </a:ext>
            </a:extLst>
          </p:cNvPr>
          <p:cNvSpPr/>
          <p:nvPr/>
        </p:nvSpPr>
        <p:spPr>
          <a:xfrm>
            <a:off x="3531829" y="1466850"/>
            <a:ext cx="5000844" cy="36766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531705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cell phone&#10;&#10;Description automatically generated">
            <a:extLst>
              <a:ext uri="{FF2B5EF4-FFF2-40B4-BE49-F238E27FC236}">
                <a16:creationId xmlns:a16="http://schemas.microsoft.com/office/drawing/2014/main" id="{6A39BBB2-495E-438F-8C4A-C9C7908BBC96}"/>
              </a:ext>
            </a:extLst>
          </p:cNvPr>
          <p:cNvPicPr>
            <a:picLocks noChangeAspect="1"/>
          </p:cNvPicPr>
          <p:nvPr/>
        </p:nvPicPr>
        <p:blipFill rotWithShape="1">
          <a:blip r:embed="rId3"/>
          <a:srcRect l="1193" t="286" r="-1075" b="-260"/>
          <a:stretch/>
        </p:blipFill>
        <p:spPr>
          <a:xfrm>
            <a:off x="-620" y="722"/>
            <a:ext cx="2075916" cy="5147321"/>
          </a:xfrm>
          <a:prstGeom prst="rect">
            <a:avLst/>
          </a:prstGeom>
        </p:spPr>
      </p:pic>
      <p:pic>
        <p:nvPicPr>
          <p:cNvPr id="4" name="Picture 7">
            <a:extLst>
              <a:ext uri="{FF2B5EF4-FFF2-40B4-BE49-F238E27FC236}">
                <a16:creationId xmlns:a16="http://schemas.microsoft.com/office/drawing/2014/main" id="{6EBB1ADC-A955-45AB-B166-1D940C4036B8}"/>
              </a:ext>
            </a:extLst>
          </p:cNvPr>
          <p:cNvPicPr>
            <a:picLocks noChangeAspect="1"/>
          </p:cNvPicPr>
          <p:nvPr/>
        </p:nvPicPr>
        <p:blipFill>
          <a:blip r:embed="rId4"/>
          <a:stretch>
            <a:fillRect/>
          </a:stretch>
        </p:blipFill>
        <p:spPr>
          <a:xfrm>
            <a:off x="7362825" y="0"/>
            <a:ext cx="1752600" cy="314325"/>
          </a:xfrm>
          <a:prstGeom prst="rect">
            <a:avLst/>
          </a:prstGeom>
        </p:spPr>
      </p:pic>
      <p:pic>
        <p:nvPicPr>
          <p:cNvPr id="2" name="Picture 4" descr="A screenshot of a cell phone&#10;&#10;Description automatically generated">
            <a:extLst>
              <a:ext uri="{FF2B5EF4-FFF2-40B4-BE49-F238E27FC236}">
                <a16:creationId xmlns:a16="http://schemas.microsoft.com/office/drawing/2014/main" id="{CC14135E-B7AB-4ABD-B070-75281AE072AD}"/>
              </a:ext>
            </a:extLst>
          </p:cNvPr>
          <p:cNvPicPr>
            <a:picLocks noChangeAspect="1"/>
          </p:cNvPicPr>
          <p:nvPr/>
        </p:nvPicPr>
        <p:blipFill>
          <a:blip r:embed="rId5"/>
          <a:stretch>
            <a:fillRect/>
          </a:stretch>
        </p:blipFill>
        <p:spPr>
          <a:xfrm>
            <a:off x="2188054" y="389959"/>
            <a:ext cx="6838950" cy="4106227"/>
          </a:xfrm>
          <a:prstGeom prst="rect">
            <a:avLst/>
          </a:prstGeom>
        </p:spPr>
      </p:pic>
      <p:cxnSp>
        <p:nvCxnSpPr>
          <p:cNvPr id="6" name="Connecteur droit avec flèche 5">
            <a:extLst>
              <a:ext uri="{FF2B5EF4-FFF2-40B4-BE49-F238E27FC236}">
                <a16:creationId xmlns:a16="http://schemas.microsoft.com/office/drawing/2014/main" id="{A7E62F21-330E-4789-85D1-32100D560173}"/>
              </a:ext>
            </a:extLst>
          </p:cNvPr>
          <p:cNvCxnSpPr>
            <a:cxnSpLocks/>
          </p:cNvCxnSpPr>
          <p:nvPr/>
        </p:nvCxnSpPr>
        <p:spPr>
          <a:xfrm flipH="1">
            <a:off x="1117844" y="1754189"/>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CCF2A182-BCDA-46D1-8563-C48B14F5A269}"/>
              </a:ext>
            </a:extLst>
          </p:cNvPr>
          <p:cNvCxnSpPr>
            <a:cxnSpLocks/>
          </p:cNvCxnSpPr>
          <p:nvPr/>
        </p:nvCxnSpPr>
        <p:spPr>
          <a:xfrm flipH="1">
            <a:off x="1503796" y="2154239"/>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88D030F8-E0F9-4B30-8D00-F1A3FED5E79D}"/>
              </a:ext>
            </a:extLst>
          </p:cNvPr>
          <p:cNvCxnSpPr>
            <a:cxnSpLocks/>
          </p:cNvCxnSpPr>
          <p:nvPr/>
        </p:nvCxnSpPr>
        <p:spPr>
          <a:xfrm flipH="1">
            <a:off x="1041644" y="2571750"/>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710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descr="A screenshot of a cell phone&#10;&#10;Description automatically generated">
            <a:extLst>
              <a:ext uri="{FF2B5EF4-FFF2-40B4-BE49-F238E27FC236}">
                <a16:creationId xmlns:a16="http://schemas.microsoft.com/office/drawing/2014/main" id="{15CA7412-2A2A-4D19-AA57-C6AB7D37A595}"/>
              </a:ext>
            </a:extLst>
          </p:cNvPr>
          <p:cNvPicPr>
            <a:picLocks noChangeAspect="1"/>
          </p:cNvPicPr>
          <p:nvPr/>
        </p:nvPicPr>
        <p:blipFill>
          <a:blip r:embed="rId3"/>
          <a:stretch>
            <a:fillRect/>
          </a:stretch>
        </p:blipFill>
        <p:spPr>
          <a:xfrm>
            <a:off x="3663" y="0"/>
            <a:ext cx="2059598" cy="5143500"/>
          </a:xfrm>
          <a:prstGeom prst="rect">
            <a:avLst/>
          </a:prstGeom>
        </p:spPr>
      </p:pic>
      <p:pic>
        <p:nvPicPr>
          <p:cNvPr id="2" name="Picture 7">
            <a:extLst>
              <a:ext uri="{FF2B5EF4-FFF2-40B4-BE49-F238E27FC236}">
                <a16:creationId xmlns:a16="http://schemas.microsoft.com/office/drawing/2014/main" id="{10024A0C-33DE-4669-B220-ACD2577DCC02}"/>
              </a:ext>
            </a:extLst>
          </p:cNvPr>
          <p:cNvPicPr>
            <a:picLocks noChangeAspect="1"/>
          </p:cNvPicPr>
          <p:nvPr/>
        </p:nvPicPr>
        <p:blipFill>
          <a:blip r:embed="rId4"/>
          <a:stretch>
            <a:fillRect/>
          </a:stretch>
        </p:blipFill>
        <p:spPr>
          <a:xfrm>
            <a:off x="7362825" y="0"/>
            <a:ext cx="1752600" cy="314325"/>
          </a:xfrm>
          <a:prstGeom prst="rect">
            <a:avLst/>
          </a:prstGeom>
        </p:spPr>
      </p:pic>
      <p:pic>
        <p:nvPicPr>
          <p:cNvPr id="4" name="Picture 4" descr="A screenshot of a cell phone&#10;&#10;Description automatically generated">
            <a:extLst>
              <a:ext uri="{FF2B5EF4-FFF2-40B4-BE49-F238E27FC236}">
                <a16:creationId xmlns:a16="http://schemas.microsoft.com/office/drawing/2014/main" id="{3ED2DC4A-58EB-4146-A11B-ABD0A6D58598}"/>
              </a:ext>
            </a:extLst>
          </p:cNvPr>
          <p:cNvPicPr>
            <a:picLocks noChangeAspect="1"/>
          </p:cNvPicPr>
          <p:nvPr/>
        </p:nvPicPr>
        <p:blipFill>
          <a:blip r:embed="rId5"/>
          <a:stretch>
            <a:fillRect/>
          </a:stretch>
        </p:blipFill>
        <p:spPr>
          <a:xfrm>
            <a:off x="2160737" y="385128"/>
            <a:ext cx="6477000" cy="4687029"/>
          </a:xfrm>
          <a:prstGeom prst="rect">
            <a:avLst/>
          </a:prstGeom>
        </p:spPr>
      </p:pic>
      <p:sp>
        <p:nvSpPr>
          <p:cNvPr id="7" name="Oval 1">
            <a:extLst>
              <a:ext uri="{FF2B5EF4-FFF2-40B4-BE49-F238E27FC236}">
                <a16:creationId xmlns:a16="http://schemas.microsoft.com/office/drawing/2014/main" id="{09F4FADE-407D-40D7-8C9B-0C58D749B2D2}"/>
              </a:ext>
            </a:extLst>
          </p:cNvPr>
          <p:cNvSpPr/>
          <p:nvPr/>
        </p:nvSpPr>
        <p:spPr>
          <a:xfrm>
            <a:off x="0" y="2035541"/>
            <a:ext cx="1314450" cy="2667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891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8" descr="A screenshot of a cell phone&#10;&#10;Description automatically generated">
            <a:extLst>
              <a:ext uri="{FF2B5EF4-FFF2-40B4-BE49-F238E27FC236}">
                <a16:creationId xmlns:a16="http://schemas.microsoft.com/office/drawing/2014/main" id="{CCE91BC7-E2D0-4101-BF54-04F82292E83A}"/>
              </a:ext>
            </a:extLst>
          </p:cNvPr>
          <p:cNvPicPr>
            <a:picLocks noChangeAspect="1"/>
          </p:cNvPicPr>
          <p:nvPr/>
        </p:nvPicPr>
        <p:blipFill>
          <a:blip r:embed="rId3"/>
          <a:stretch>
            <a:fillRect/>
          </a:stretch>
        </p:blipFill>
        <p:spPr>
          <a:xfrm>
            <a:off x="3663" y="0"/>
            <a:ext cx="2116748" cy="5143500"/>
          </a:xfrm>
          <a:prstGeom prst="rect">
            <a:avLst/>
          </a:prstGeom>
        </p:spPr>
      </p:pic>
      <p:pic>
        <p:nvPicPr>
          <p:cNvPr id="3" name="Picture 7">
            <a:extLst>
              <a:ext uri="{FF2B5EF4-FFF2-40B4-BE49-F238E27FC236}">
                <a16:creationId xmlns:a16="http://schemas.microsoft.com/office/drawing/2014/main" id="{2222B05B-9205-4CF7-B806-7D49F56D8FCE}"/>
              </a:ext>
            </a:extLst>
          </p:cNvPr>
          <p:cNvPicPr>
            <a:picLocks noChangeAspect="1"/>
          </p:cNvPicPr>
          <p:nvPr/>
        </p:nvPicPr>
        <p:blipFill>
          <a:blip r:embed="rId4"/>
          <a:stretch>
            <a:fillRect/>
          </a:stretch>
        </p:blipFill>
        <p:spPr>
          <a:xfrm>
            <a:off x="7362825" y="0"/>
            <a:ext cx="1752600" cy="314325"/>
          </a:xfrm>
          <a:prstGeom prst="rect">
            <a:avLst/>
          </a:prstGeom>
        </p:spPr>
      </p:pic>
      <p:pic>
        <p:nvPicPr>
          <p:cNvPr id="4" name="Picture 4" descr="A screenshot of a cell phone&#10;&#10;Description automatically generated">
            <a:extLst>
              <a:ext uri="{FF2B5EF4-FFF2-40B4-BE49-F238E27FC236}">
                <a16:creationId xmlns:a16="http://schemas.microsoft.com/office/drawing/2014/main" id="{6DD0314D-B8C7-4B3A-B901-938AE6AFBA23}"/>
              </a:ext>
            </a:extLst>
          </p:cNvPr>
          <p:cNvPicPr>
            <a:picLocks noChangeAspect="1"/>
          </p:cNvPicPr>
          <p:nvPr/>
        </p:nvPicPr>
        <p:blipFill>
          <a:blip r:embed="rId5"/>
          <a:stretch>
            <a:fillRect/>
          </a:stretch>
        </p:blipFill>
        <p:spPr>
          <a:xfrm>
            <a:off x="2209620" y="379967"/>
            <a:ext cx="6434407" cy="4088291"/>
          </a:xfrm>
          <a:prstGeom prst="rect">
            <a:avLst/>
          </a:prstGeom>
        </p:spPr>
      </p:pic>
      <p:cxnSp>
        <p:nvCxnSpPr>
          <p:cNvPr id="6" name="Connecteur droit avec flèche 5">
            <a:extLst>
              <a:ext uri="{FF2B5EF4-FFF2-40B4-BE49-F238E27FC236}">
                <a16:creationId xmlns:a16="http://schemas.microsoft.com/office/drawing/2014/main" id="{0B42FFCC-E157-46BA-9598-5FE63EBAD65E}"/>
              </a:ext>
            </a:extLst>
          </p:cNvPr>
          <p:cNvCxnSpPr>
            <a:cxnSpLocks/>
          </p:cNvCxnSpPr>
          <p:nvPr/>
        </p:nvCxnSpPr>
        <p:spPr>
          <a:xfrm flipH="1">
            <a:off x="1708394" y="2571750"/>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A25E91CC-6B21-4956-B158-A0CDCB512159}"/>
              </a:ext>
            </a:extLst>
          </p:cNvPr>
          <p:cNvCxnSpPr>
            <a:cxnSpLocks/>
          </p:cNvCxnSpPr>
          <p:nvPr/>
        </p:nvCxnSpPr>
        <p:spPr>
          <a:xfrm flipH="1">
            <a:off x="1485900" y="2963864"/>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F20E9BD5-BF4F-47BA-B208-843BFB0F0CCF}"/>
              </a:ext>
            </a:extLst>
          </p:cNvPr>
          <p:cNvCxnSpPr>
            <a:cxnSpLocks/>
          </p:cNvCxnSpPr>
          <p:nvPr/>
        </p:nvCxnSpPr>
        <p:spPr>
          <a:xfrm flipH="1">
            <a:off x="4451594" y="4278314"/>
            <a:ext cx="571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91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ctrTitle"/>
            <p:custDataLst>
              <p:tags r:id="rId2"/>
            </p:custDataLst>
          </p:nvPr>
        </p:nvSpPr>
        <p:spPr/>
        <p:txBody>
          <a:bodyPr/>
          <a:lstStyle/>
          <a:p>
            <a:r>
              <a:rPr lang="fr-FR" dirty="0">
                <a:latin typeface="Overpass"/>
              </a:rPr>
              <a:t>Courriel </a:t>
            </a:r>
            <a:r>
              <a:rPr lang="fr-FR" dirty="0" err="1">
                <a:latin typeface="Overpass"/>
              </a:rPr>
              <a:t>ULaval</a:t>
            </a:r>
            <a:r>
              <a:rPr lang="fr-FR" dirty="0">
                <a:latin typeface="Overpass"/>
              </a:rPr>
              <a:t> et Capsule</a:t>
            </a:r>
            <a:endParaRPr lang="fr-FR" dirty="0"/>
          </a:p>
        </p:txBody>
      </p:sp>
      <p:sp>
        <p:nvSpPr>
          <p:cNvPr id="3" name="Sous-titre 2">
            <a:extLst>
              <a:ext uri="{FF2B5EF4-FFF2-40B4-BE49-F238E27FC236}">
                <a16:creationId xmlns:a16="http://schemas.microsoft.com/office/drawing/2014/main" id="{0A5ACFCD-C1FD-4D49-89F8-947B91675B06}"/>
              </a:ext>
            </a:extLst>
          </p:cNvPr>
          <p:cNvSpPr>
            <a:spLocks noGrp="1"/>
          </p:cNvSpPr>
          <p:nvPr>
            <p:ph type="subTitle" idx="1"/>
            <p:custDataLst>
              <p:tags r:id="rId3"/>
            </p:custDataLst>
          </p:nvPr>
        </p:nvSpPr>
        <p:spPr>
          <a:xfrm>
            <a:off x="1040400" y="1394236"/>
            <a:ext cx="6858000" cy="1808012"/>
          </a:xfrm>
        </p:spPr>
        <p:txBody>
          <a:bodyPr lIns="0" tIns="0" rIns="0" bIns="0" anchor="t"/>
          <a:lstStyle/>
          <a:p>
            <a:pPr>
              <a:spcBef>
                <a:spcPts val="0"/>
              </a:spcBef>
              <a:buClr>
                <a:schemeClr val="tx1"/>
              </a:buClr>
            </a:pPr>
            <a:endParaRPr lang="fr-CA" sz="1700" dirty="0">
              <a:solidFill>
                <a:srgbClr val="4D4D4D"/>
              </a:solidFill>
              <a:latin typeface="Overpass light"/>
            </a:endParaRPr>
          </a:p>
          <a:p>
            <a:pPr marL="285750" indent="-285750">
              <a:spcBef>
                <a:spcPts val="0"/>
              </a:spcBef>
              <a:buClr>
                <a:schemeClr val="tx1"/>
              </a:buClr>
              <a:buChar char="•"/>
            </a:pPr>
            <a:r>
              <a:rPr lang="fr-CA" sz="1700" dirty="0">
                <a:solidFill>
                  <a:srgbClr val="4D4D4D"/>
                </a:solidFill>
                <a:latin typeface="Overpass light"/>
                <a:cs typeface="Calibri"/>
              </a:rPr>
              <a:t>Adresse courriel </a:t>
            </a:r>
            <a:r>
              <a:rPr lang="fr-CA" sz="1700" b="1" dirty="0">
                <a:solidFill>
                  <a:srgbClr val="4D4D4D"/>
                </a:solidFill>
                <a:latin typeface="Overpass light"/>
                <a:cs typeface="Calibri"/>
              </a:rPr>
              <a:t>@ulaval.ca </a:t>
            </a:r>
            <a:r>
              <a:rPr lang="fr-CA" sz="1700" dirty="0">
                <a:solidFill>
                  <a:srgbClr val="4D4D4D"/>
                </a:solidFill>
                <a:latin typeface="Overpass light"/>
                <a:cs typeface="Calibri"/>
              </a:rPr>
              <a:t>: à consulter régulièrement! Le Bureau de la vie étudiante, le Bureau du registraire, votre direction de programme, vos professeurs, etc., communiqueront avec vous seulement à cette adresse.</a:t>
            </a:r>
          </a:p>
          <a:p>
            <a:pPr marL="285750" indent="-285750">
              <a:spcBef>
                <a:spcPts val="0"/>
              </a:spcBef>
              <a:buClr>
                <a:schemeClr val="tx1"/>
              </a:buClr>
              <a:buFont typeface="Arial,Sans-Serif" panose="020B0604020202020204" pitchFamily="34" charset="0"/>
              <a:buChar char="•"/>
            </a:pPr>
            <a:endParaRPr lang="fr-CA" sz="1700" dirty="0">
              <a:solidFill>
                <a:srgbClr val="4D4D4D"/>
              </a:solidFill>
              <a:latin typeface="Overpass light"/>
              <a:cs typeface="Calibri"/>
            </a:endParaRPr>
          </a:p>
          <a:p>
            <a:pPr marL="285750" indent="-285750">
              <a:spcBef>
                <a:spcPts val="0"/>
              </a:spcBef>
              <a:buClr>
                <a:schemeClr val="tx1"/>
              </a:buClr>
              <a:buFont typeface="Arial,Sans-Serif" panose="020B0604020202020204" pitchFamily="34" charset="0"/>
              <a:buChar char="•"/>
            </a:pPr>
            <a:r>
              <a:rPr lang="fr-CA" sz="1700" dirty="0">
                <a:solidFill>
                  <a:srgbClr val="4D4D4D"/>
                </a:solidFill>
                <a:latin typeface="Overpass Light" panose="00000400000000000000" pitchFamily="2" charset="0"/>
                <a:cs typeface="Calibri"/>
              </a:rPr>
              <a:t>Les fonctionnalités de </a:t>
            </a:r>
            <a:r>
              <a:rPr lang="fr-CA" sz="1700" b="1" dirty="0">
                <a:solidFill>
                  <a:srgbClr val="4D4D4D"/>
                </a:solidFill>
                <a:latin typeface="Overpass Light" panose="00000400000000000000" pitchFamily="2" charset="0"/>
                <a:cs typeface="Calibri"/>
              </a:rPr>
              <a:t>Capsule </a:t>
            </a:r>
            <a:r>
              <a:rPr lang="fr-CA" sz="1700" dirty="0">
                <a:solidFill>
                  <a:srgbClr val="4D4D4D"/>
                </a:solidFill>
                <a:latin typeface="Overpass Light" panose="00000400000000000000" pitchFamily="2" charset="0"/>
                <a:cs typeface="Calibri"/>
              </a:rPr>
              <a:t>: changement d’adresse, relevé de notes, etc.</a:t>
            </a:r>
            <a:endParaRPr lang="fr-CA" sz="1700" dirty="0">
              <a:solidFill>
                <a:srgbClr val="4D4D4D"/>
              </a:solidFill>
              <a:latin typeface="Overpass Light" panose="00000400000000000000" pitchFamily="2" charset="0"/>
            </a:endParaRPr>
          </a:p>
          <a:p>
            <a:pPr marL="285750" lvl="0" indent="-285750">
              <a:spcBef>
                <a:spcPts val="0"/>
              </a:spcBef>
              <a:buClr>
                <a:schemeClr val="tx1"/>
              </a:buClr>
              <a:buChar char="•"/>
            </a:pPr>
            <a:endParaRPr lang="fr-CA" dirty="0">
              <a:solidFill>
                <a:srgbClr val="4D4D4D"/>
              </a:solidFill>
              <a:cs typeface="Calibri"/>
            </a:endParaRPr>
          </a:p>
          <a:p>
            <a:pPr lvl="0">
              <a:spcBef>
                <a:spcPts val="0"/>
              </a:spcBef>
              <a:buClr>
                <a:schemeClr val="tx1"/>
              </a:buClr>
            </a:pPr>
            <a:endParaRPr lang="fr-CA" dirty="0">
              <a:cs typeface="Calibri"/>
            </a:endParaRPr>
          </a:p>
          <a:p>
            <a:pPr>
              <a:buClr>
                <a:schemeClr val="tx1"/>
              </a:buClr>
            </a:pPr>
            <a:endParaRPr lang="fr-FR" dirty="0"/>
          </a:p>
        </p:txBody>
      </p:sp>
    </p:spTree>
    <p:custDataLst>
      <p:tags r:id="rId1"/>
    </p:custDataLst>
    <p:extLst>
      <p:ext uri="{BB962C8B-B14F-4D97-AF65-F5344CB8AC3E}">
        <p14:creationId xmlns:p14="http://schemas.microsoft.com/office/powerpoint/2010/main" val="4210921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BE150D78-3F53-420C-A59D-A58B6D8765D5}"/>
              </a:ext>
            </a:extLst>
          </p:cNvPr>
          <p:cNvPicPr>
            <a:picLocks noChangeAspect="1"/>
          </p:cNvPicPr>
          <p:nvPr/>
        </p:nvPicPr>
        <p:blipFill>
          <a:blip r:embed="rId4"/>
          <a:stretch>
            <a:fillRect/>
          </a:stretch>
        </p:blipFill>
        <p:spPr>
          <a:xfrm>
            <a:off x="5025605" y="544532"/>
            <a:ext cx="3387139" cy="617296"/>
          </a:xfrm>
          <a:prstGeom prst="rect">
            <a:avLst/>
          </a:prstGeom>
        </p:spPr>
      </p:pic>
      <p:sp>
        <p:nvSpPr>
          <p:cNvPr id="8" name="Title 7">
            <a:extLst>
              <a:ext uri="{FF2B5EF4-FFF2-40B4-BE49-F238E27FC236}">
                <a16:creationId xmlns:a16="http://schemas.microsoft.com/office/drawing/2014/main" id="{218FB63B-2F74-4BE7-8567-506F662037C6}"/>
              </a:ext>
            </a:extLst>
          </p:cNvPr>
          <p:cNvSpPr>
            <a:spLocks noGrp="1"/>
          </p:cNvSpPr>
          <p:nvPr>
            <p:ph type="ctrTitle"/>
          </p:nvPr>
        </p:nvSpPr>
        <p:spPr/>
        <p:txBody>
          <a:bodyPr/>
          <a:lstStyle/>
          <a:p>
            <a:r>
              <a:rPr lang="en-US" dirty="0">
                <a:latin typeface="Overpass"/>
              </a:rPr>
              <a:t>Office 365</a:t>
            </a:r>
            <a:endParaRPr lang="en-US" dirty="0"/>
          </a:p>
        </p:txBody>
      </p:sp>
      <p:pic>
        <p:nvPicPr>
          <p:cNvPr id="12" name="Picture 12" descr="A screenshot of a cell phone&#10;&#10;Description automatically generated">
            <a:extLst>
              <a:ext uri="{FF2B5EF4-FFF2-40B4-BE49-F238E27FC236}">
                <a16:creationId xmlns:a16="http://schemas.microsoft.com/office/drawing/2014/main" id="{732D352F-C77A-4D9A-A7A3-5205FF7368BE}"/>
              </a:ext>
            </a:extLst>
          </p:cNvPr>
          <p:cNvPicPr>
            <a:picLocks noChangeAspect="1"/>
          </p:cNvPicPr>
          <p:nvPr/>
        </p:nvPicPr>
        <p:blipFill>
          <a:blip r:embed="rId5"/>
          <a:stretch>
            <a:fillRect/>
          </a:stretch>
        </p:blipFill>
        <p:spPr>
          <a:xfrm>
            <a:off x="1410420" y="1161828"/>
            <a:ext cx="6118283" cy="3466823"/>
          </a:xfrm>
          <a:prstGeom prst="rect">
            <a:avLst/>
          </a:prstGeom>
        </p:spPr>
      </p:pic>
      <p:sp>
        <p:nvSpPr>
          <p:cNvPr id="6" name="Oval 1">
            <a:extLst>
              <a:ext uri="{FF2B5EF4-FFF2-40B4-BE49-F238E27FC236}">
                <a16:creationId xmlns:a16="http://schemas.microsoft.com/office/drawing/2014/main" id="{9BBF63D7-1543-4DEB-AEE7-FEB100CA14AA}"/>
              </a:ext>
            </a:extLst>
          </p:cNvPr>
          <p:cNvSpPr/>
          <p:nvPr/>
        </p:nvSpPr>
        <p:spPr>
          <a:xfrm>
            <a:off x="5025605" y="523490"/>
            <a:ext cx="743669" cy="6593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63852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66" t="14578" r="59681" b="4711"/>
          <a:stretch/>
        </p:blipFill>
        <p:spPr bwMode="auto">
          <a:xfrm>
            <a:off x="1392072" y="248246"/>
            <a:ext cx="6455938" cy="453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671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F9D8C2BD-F62A-E34D-8190-17967FEC700A}"/>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6103189" y="0"/>
            <a:ext cx="3043238" cy="5143500"/>
          </a:xfrm>
        </p:spPr>
      </p:pic>
      <p:sp>
        <p:nvSpPr>
          <p:cNvPr id="3" name="Espace réservé du texte 2">
            <a:extLst>
              <a:ext uri="{FF2B5EF4-FFF2-40B4-BE49-F238E27FC236}">
                <a16:creationId xmlns:a16="http://schemas.microsoft.com/office/drawing/2014/main" id="{841145A5-3F76-8447-83B1-4AD0B2B6ACBB}"/>
              </a:ext>
            </a:extLst>
          </p:cNvPr>
          <p:cNvSpPr>
            <a:spLocks noGrp="1"/>
          </p:cNvSpPr>
          <p:nvPr>
            <p:ph type="body" sz="quarter" idx="16"/>
          </p:nvPr>
        </p:nvSpPr>
        <p:spPr>
          <a:xfrm>
            <a:off x="425700" y="1126793"/>
            <a:ext cx="5486400" cy="2480973"/>
          </a:xfrm>
        </p:spPr>
        <p:txBody>
          <a:bodyPr lIns="0" tIns="0" rIns="0" bIns="0" anchor="t"/>
          <a:lstStyle/>
          <a:p>
            <a:pPr marL="285750" indent="-285750">
              <a:buChar char="•"/>
            </a:pPr>
            <a:r>
              <a:rPr lang="fr-FR" sz="2000" dirty="0">
                <a:latin typeface="Overpass light"/>
              </a:rPr>
              <a:t>Gestion de vos études</a:t>
            </a:r>
            <a:endParaRPr lang="en-US" sz="2000" dirty="0">
              <a:latin typeface="Overpass light"/>
            </a:endParaRPr>
          </a:p>
          <a:p>
            <a:pPr marL="285750" indent="-285750">
              <a:buChar char="•"/>
            </a:pPr>
            <a:r>
              <a:rPr lang="fr-FR" sz="2000" dirty="0">
                <a:latin typeface="Overpass light"/>
              </a:rPr>
              <a:t>Outils informatiques</a:t>
            </a:r>
          </a:p>
          <a:p>
            <a:pPr marL="285750" indent="-285750">
              <a:buChar char="•"/>
            </a:pPr>
            <a:r>
              <a:rPr lang="fr-FR" sz="2000" dirty="0">
                <a:latin typeface="Overpass light"/>
              </a:rPr>
              <a:t>Assurance maladie et hospitalisation</a:t>
            </a:r>
          </a:p>
          <a:p>
            <a:pPr marL="285750" indent="-285750">
              <a:buChar char="•"/>
            </a:pPr>
            <a:r>
              <a:rPr lang="fr-FR" sz="2000" dirty="0">
                <a:latin typeface="Overpass light"/>
              </a:rPr>
              <a:t>Carte d'identité et transport en commun</a:t>
            </a:r>
          </a:p>
          <a:p>
            <a:pPr marL="285750" indent="-285750">
              <a:buChar char="•"/>
            </a:pPr>
            <a:r>
              <a:rPr lang="fr-FR" sz="2000" dirty="0">
                <a:latin typeface="Overpass light"/>
              </a:rPr>
              <a:t>Droit au travail</a:t>
            </a:r>
          </a:p>
          <a:p>
            <a:pPr marL="285750" indent="-285750">
              <a:buChar char="•"/>
            </a:pPr>
            <a:r>
              <a:rPr lang="fr-FR" sz="2000" dirty="0">
                <a:latin typeface="Overpass light"/>
              </a:rPr>
              <a:t>Activités d'accueil et services aux étudiants</a:t>
            </a:r>
          </a:p>
          <a:p>
            <a:r>
              <a:rPr lang="fr-FR" sz="2000" dirty="0">
                <a:latin typeface="Overpass light"/>
              </a:rPr>
              <a:t>*Guide pratique disponible en ligne : </a:t>
            </a:r>
            <a:r>
              <a:rPr lang="fr-CA" sz="2000" dirty="0">
                <a:hlinkClick r:id="rId4"/>
              </a:rPr>
              <a:t>https://www.bve.ulaval.ca/etudiants-etrangers/guide-pratique/</a:t>
            </a:r>
            <a:endParaRPr lang="fr-FR" sz="2000" dirty="0">
              <a:latin typeface="Overpass light"/>
            </a:endParaRPr>
          </a:p>
        </p:txBody>
      </p:sp>
      <p:sp>
        <p:nvSpPr>
          <p:cNvPr id="4" name="Titre 3">
            <a:extLst>
              <a:ext uri="{FF2B5EF4-FFF2-40B4-BE49-F238E27FC236}">
                <a16:creationId xmlns:a16="http://schemas.microsoft.com/office/drawing/2014/main" id="{73292448-40E7-7248-B25D-7E0C06F1F835}"/>
              </a:ext>
            </a:extLst>
          </p:cNvPr>
          <p:cNvSpPr>
            <a:spLocks noGrp="1"/>
          </p:cNvSpPr>
          <p:nvPr>
            <p:ph type="title"/>
          </p:nvPr>
        </p:nvSpPr>
        <p:spPr>
          <a:xfrm>
            <a:off x="425700" y="490596"/>
            <a:ext cx="5485625" cy="374290"/>
          </a:xfrm>
        </p:spPr>
        <p:txBody>
          <a:bodyPr lIns="0" tIns="0" rIns="0" bIns="0" anchor="t"/>
          <a:lstStyle/>
          <a:p>
            <a:r>
              <a:rPr lang="fr-FR" sz="3200" dirty="0">
                <a:latin typeface="Overpass"/>
              </a:rPr>
              <a:t>Plan de la présentation</a:t>
            </a:r>
            <a:endParaRPr lang="fr-FR" sz="3200" dirty="0"/>
          </a:p>
        </p:txBody>
      </p:sp>
    </p:spTree>
    <p:extLst>
      <p:ext uri="{BB962C8B-B14F-4D97-AF65-F5344CB8AC3E}">
        <p14:creationId xmlns:p14="http://schemas.microsoft.com/office/powerpoint/2010/main" val="74660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763" r="2763"/>
          <a:stretch/>
        </p:blipFill>
        <p:spPr bwMode="auto">
          <a:xfrm>
            <a:off x="876124" y="241033"/>
            <a:ext cx="7391751" cy="466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907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AAE2-D362-4966-B812-B794E0C8818D}"/>
              </a:ext>
            </a:extLst>
          </p:cNvPr>
          <p:cNvSpPr>
            <a:spLocks noGrp="1"/>
          </p:cNvSpPr>
          <p:nvPr>
            <p:ph type="ctrTitle"/>
          </p:nvPr>
        </p:nvSpPr>
        <p:spPr/>
        <p:txBody>
          <a:bodyPr/>
          <a:lstStyle/>
          <a:p>
            <a:r>
              <a:rPr lang="en-US" dirty="0" err="1">
                <a:latin typeface="Overpass"/>
              </a:rPr>
              <a:t>L’assurance</a:t>
            </a:r>
            <a:r>
              <a:rPr lang="en-US" dirty="0">
                <a:latin typeface="Overpass"/>
              </a:rPr>
              <a:t> </a:t>
            </a:r>
            <a:r>
              <a:rPr lang="en-US" dirty="0" err="1">
                <a:latin typeface="Overpass"/>
              </a:rPr>
              <a:t>maladie</a:t>
            </a:r>
            <a:r>
              <a:rPr lang="en-US" dirty="0">
                <a:latin typeface="Overpass"/>
              </a:rPr>
              <a:t> et </a:t>
            </a:r>
            <a:r>
              <a:rPr lang="en-US" dirty="0" err="1">
                <a:latin typeface="Overpass"/>
              </a:rPr>
              <a:t>hospitalisation</a:t>
            </a:r>
            <a:endParaRPr lang="en-US" dirty="0"/>
          </a:p>
        </p:txBody>
      </p:sp>
      <p:sp>
        <p:nvSpPr>
          <p:cNvPr id="3" name="Espace réservé du contenu 2">
            <a:extLst>
              <a:ext uri="{FF2B5EF4-FFF2-40B4-BE49-F238E27FC236}">
                <a16:creationId xmlns:a16="http://schemas.microsoft.com/office/drawing/2014/main" id="{20691D1B-72A9-41FE-AF86-E738A0F585F6}"/>
              </a:ext>
            </a:extLst>
          </p:cNvPr>
          <p:cNvSpPr>
            <a:spLocks noGrp="1"/>
          </p:cNvSpPr>
          <p:nvPr>
            <p:ph idx="4294967295"/>
          </p:nvPr>
        </p:nvSpPr>
        <p:spPr>
          <a:xfrm>
            <a:off x="1143000" y="3447479"/>
            <a:ext cx="5378450" cy="461962"/>
          </a:xfrm>
          <a:prstGeom prst="rect">
            <a:avLst/>
          </a:prstGeom>
        </p:spPr>
        <p:txBody>
          <a:bodyPr lIns="91440" tIns="45720" rIns="91440" bIns="45720" anchor="t"/>
          <a:lstStyle/>
          <a:p>
            <a:pPr marL="0" indent="0">
              <a:buNone/>
            </a:pPr>
            <a:r>
              <a:rPr lang="fr-FR" dirty="0">
                <a:solidFill>
                  <a:schemeClr val="bg2">
                    <a:lumMod val="50000"/>
                  </a:schemeClr>
                </a:solidFill>
                <a:latin typeface="Overpass light"/>
              </a:rPr>
              <a:t>Chapitre 9 du Guide pratique</a:t>
            </a:r>
            <a:endParaRPr lang="fr-CA" dirty="0">
              <a:solidFill>
                <a:schemeClr val="bg2">
                  <a:lumMod val="50000"/>
                </a:schemeClr>
              </a:solidFill>
              <a:latin typeface="Overpass light"/>
            </a:endParaRPr>
          </a:p>
        </p:txBody>
      </p:sp>
    </p:spTree>
    <p:extLst>
      <p:ext uri="{BB962C8B-B14F-4D97-AF65-F5344CB8AC3E}">
        <p14:creationId xmlns:p14="http://schemas.microsoft.com/office/powerpoint/2010/main" val="3062804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117F454-0DC4-4872-90B4-A79AE0279343}"/>
              </a:ext>
            </a:extLst>
          </p:cNvPr>
          <p:cNvSpPr>
            <a:spLocks noGrp="1"/>
          </p:cNvSpPr>
          <p:nvPr>
            <p:ph type="title"/>
          </p:nvPr>
        </p:nvSpPr>
        <p:spPr>
          <a:xfrm>
            <a:off x="1040978" y="778764"/>
            <a:ext cx="7411048" cy="374290"/>
          </a:xfrm>
        </p:spPr>
        <p:txBody>
          <a:bodyPr/>
          <a:lstStyle/>
          <a:p>
            <a:r>
              <a:rPr lang="fr-FR" dirty="0"/>
              <a:t>Assurance Desjardins</a:t>
            </a:r>
            <a:endParaRPr lang="fr-CA" dirty="0"/>
          </a:p>
        </p:txBody>
      </p:sp>
      <p:sp>
        <p:nvSpPr>
          <p:cNvPr id="6" name="Espace réservé du texte 5">
            <a:extLst>
              <a:ext uri="{FF2B5EF4-FFF2-40B4-BE49-F238E27FC236}">
                <a16:creationId xmlns:a16="http://schemas.microsoft.com/office/drawing/2014/main" id="{86E06AEF-62B5-491D-ADBC-79F7968B3D60}"/>
              </a:ext>
            </a:extLst>
          </p:cNvPr>
          <p:cNvSpPr>
            <a:spLocks noGrp="1"/>
          </p:cNvSpPr>
          <p:nvPr>
            <p:ph type="body" sz="quarter" idx="16"/>
          </p:nvPr>
        </p:nvSpPr>
        <p:spPr>
          <a:xfrm>
            <a:off x="1041576" y="1206487"/>
            <a:ext cx="7410450" cy="3158249"/>
          </a:xfrm>
        </p:spPr>
        <p:txBody>
          <a:bodyPr lIns="0" tIns="0" rIns="0" bIns="0" anchor="t"/>
          <a:lstStyle/>
          <a:p>
            <a:r>
              <a:rPr lang="fr-FR" dirty="0">
                <a:latin typeface="Overpass light"/>
              </a:rPr>
              <a:t>Adhésion </a:t>
            </a:r>
            <a:r>
              <a:rPr lang="fr-FR" b="1" dirty="0">
                <a:latin typeface="Overpass light"/>
              </a:rPr>
              <a:t>obligatoire et automatique</a:t>
            </a:r>
            <a:r>
              <a:rPr lang="fr-FR" dirty="0">
                <a:latin typeface="Overpass light"/>
              </a:rPr>
              <a:t>. Certaines exemptions possibles (ex. : RAMQ).​</a:t>
            </a:r>
          </a:p>
          <a:p>
            <a:r>
              <a:rPr lang="fr-FR" dirty="0">
                <a:latin typeface="Overpass light"/>
              </a:rPr>
              <a:t>Protection en vigueur dès votre arrivée, au plus tôt le </a:t>
            </a:r>
            <a:r>
              <a:rPr lang="fr-FR" b="1" dirty="0">
                <a:latin typeface="Overpass light"/>
              </a:rPr>
              <a:t>15 décembre</a:t>
            </a:r>
            <a:r>
              <a:rPr lang="fr-FR" dirty="0">
                <a:latin typeface="Overpass light"/>
              </a:rPr>
              <a:t>.​</a:t>
            </a:r>
          </a:p>
          <a:p>
            <a:r>
              <a:rPr lang="fr-FR" b="1" dirty="0">
                <a:latin typeface="Overpass light"/>
              </a:rPr>
              <a:t>Facturation</a:t>
            </a:r>
            <a:r>
              <a:rPr lang="fr-FR" dirty="0">
                <a:latin typeface="Overpass light"/>
              </a:rPr>
              <a:t> : automatique avec l’inscription. ​</a:t>
            </a:r>
          </a:p>
          <a:p>
            <a:r>
              <a:rPr lang="fr-FR" b="1" dirty="0">
                <a:latin typeface="Overpass light"/>
              </a:rPr>
              <a:t>Prix </a:t>
            </a:r>
            <a:r>
              <a:rPr lang="fr-FR" dirty="0">
                <a:latin typeface="Overpass light"/>
              </a:rPr>
              <a:t>: 900 $ pour l’année (étudiant en échange : 300 $ pour une session)​</a:t>
            </a:r>
          </a:p>
          <a:p>
            <a:r>
              <a:rPr lang="fr-FR" b="1" dirty="0">
                <a:latin typeface="Overpass light"/>
              </a:rPr>
              <a:t>Carte d’adhérent </a:t>
            </a:r>
            <a:r>
              <a:rPr lang="fr-FR" dirty="0">
                <a:latin typeface="Overpass light"/>
              </a:rPr>
              <a:t>: Contacter le service à la clientèle pour obtenir un certificat - </a:t>
            </a:r>
            <a:r>
              <a:rPr lang="fr-FR" b="1" dirty="0">
                <a:latin typeface="Overpass light"/>
              </a:rPr>
              <a:t>418 838-7580 Québec / 1 866 838-7580 ailleurs</a:t>
            </a:r>
            <a:r>
              <a:rPr lang="fr-FR" dirty="0">
                <a:latin typeface="Overpass light"/>
              </a:rPr>
              <a:t>​</a:t>
            </a:r>
          </a:p>
          <a:p>
            <a:r>
              <a:rPr lang="fr-FR" b="1" dirty="0">
                <a:latin typeface="Overpass light"/>
              </a:rPr>
              <a:t>Site Web sécurisé </a:t>
            </a:r>
            <a:r>
              <a:rPr lang="fr-FR" dirty="0">
                <a:latin typeface="Overpass light"/>
              </a:rPr>
              <a:t>de Desjardins avec les informations détaillées sur la couverture de l’assurance.</a:t>
            </a:r>
            <a:endParaRPr lang="fr-CA" dirty="0">
              <a:latin typeface="Overpass light"/>
            </a:endParaRPr>
          </a:p>
        </p:txBody>
      </p:sp>
    </p:spTree>
    <p:extLst>
      <p:ext uri="{BB962C8B-B14F-4D97-AF65-F5344CB8AC3E}">
        <p14:creationId xmlns:p14="http://schemas.microsoft.com/office/powerpoint/2010/main" val="2984042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26FCAC5-8EA6-41C9-B2E2-4A30D62E4530}"/>
              </a:ext>
            </a:extLst>
          </p:cNvPr>
          <p:cNvSpPr>
            <a:spLocks noGrp="1"/>
          </p:cNvSpPr>
          <p:nvPr>
            <p:ph type="title"/>
          </p:nvPr>
        </p:nvSpPr>
        <p:spPr>
          <a:xfrm>
            <a:off x="865280" y="368084"/>
            <a:ext cx="7411048" cy="374290"/>
          </a:xfrm>
        </p:spPr>
        <p:txBody>
          <a:bodyPr/>
          <a:lstStyle/>
          <a:p>
            <a:r>
              <a:rPr lang="fr-FR" dirty="0"/>
              <a:t>Régie de l’assurance maladie du Québec (RAMQ)</a:t>
            </a:r>
            <a:endParaRPr lang="fr-CA" dirty="0"/>
          </a:p>
        </p:txBody>
      </p:sp>
      <p:sp>
        <p:nvSpPr>
          <p:cNvPr id="8" name="Espace réservé du texte 7">
            <a:extLst>
              <a:ext uri="{FF2B5EF4-FFF2-40B4-BE49-F238E27FC236}">
                <a16:creationId xmlns:a16="http://schemas.microsoft.com/office/drawing/2014/main" id="{B902F1D9-5313-4437-BF54-74C7DB4227C4}"/>
              </a:ext>
            </a:extLst>
          </p:cNvPr>
          <p:cNvSpPr>
            <a:spLocks noGrp="1"/>
          </p:cNvSpPr>
          <p:nvPr>
            <p:ph type="body" sz="quarter" idx="16"/>
          </p:nvPr>
        </p:nvSpPr>
        <p:spPr>
          <a:xfrm>
            <a:off x="864682" y="862973"/>
            <a:ext cx="7410450" cy="3912443"/>
          </a:xfrm>
        </p:spPr>
        <p:txBody>
          <a:bodyPr lIns="0" tIns="0" rIns="0" bIns="0" anchor="t"/>
          <a:lstStyle/>
          <a:p>
            <a:pPr marL="0" indent="0">
              <a:buNone/>
            </a:pPr>
            <a:r>
              <a:rPr lang="fr-FR" dirty="0">
                <a:latin typeface="Overpass light"/>
              </a:rPr>
              <a:t>Pour les citoyens d’un pays ayant signé une </a:t>
            </a:r>
            <a:r>
              <a:rPr lang="fr-FR" b="1" dirty="0">
                <a:latin typeface="Overpass light"/>
              </a:rPr>
              <a:t>entente de réciprocité  </a:t>
            </a:r>
            <a:r>
              <a:rPr lang="fr-FR" dirty="0">
                <a:latin typeface="Overpass light"/>
              </a:rPr>
              <a:t>avec le Québec : </a:t>
            </a:r>
          </a:p>
          <a:p>
            <a:pPr lvl="1">
              <a:buFont typeface="Wingdings" panose="05000000000000000000" pitchFamily="2" charset="2"/>
              <a:buChar char="ü"/>
            </a:pPr>
            <a:r>
              <a:rPr lang="fr-FR" sz="1700" dirty="0">
                <a:latin typeface="Overpass light"/>
              </a:rPr>
              <a:t>Belgique, Danemark, Finlande, France, Grèce, Luxembourg, Norvège, Portugal, Roumanie et Suède.​</a:t>
            </a:r>
          </a:p>
          <a:p>
            <a:r>
              <a:rPr lang="fr-FR" b="1" dirty="0">
                <a:latin typeface="Overpass light"/>
              </a:rPr>
              <a:t>Contacter les bureaux de la RAMQ</a:t>
            </a:r>
            <a:r>
              <a:rPr lang="fr-FR" dirty="0">
                <a:latin typeface="Overpass light"/>
              </a:rPr>
              <a:t> pour obtenir les informations relatives à l'obtention de votre carte d'assurance maladie et aux formulaires à remplir :</a:t>
            </a:r>
            <a:endParaRPr lang="fr-CA" dirty="0">
              <a:solidFill>
                <a:srgbClr val="1F497D"/>
              </a:solidFill>
              <a:latin typeface="Overpass light"/>
            </a:endParaRPr>
          </a:p>
          <a:p>
            <a:pPr lvl="1"/>
            <a:r>
              <a:rPr lang="fr-FR" sz="1700" b="1" dirty="0">
                <a:latin typeface="Overpass Light"/>
              </a:rPr>
              <a:t>par téléphone au 1 800 561-9749</a:t>
            </a:r>
            <a:endParaRPr lang="fr-FR" sz="1700" dirty="0">
              <a:latin typeface="Overpass light"/>
            </a:endParaRPr>
          </a:p>
          <a:p>
            <a:pPr lvl="1"/>
            <a:r>
              <a:rPr lang="fr-FR" sz="1700" b="1" dirty="0">
                <a:latin typeface="Overpass Light"/>
              </a:rPr>
              <a:t>consulter le site web de la RAMQ</a:t>
            </a:r>
            <a:endParaRPr lang="fr-FR" dirty="0">
              <a:solidFill>
                <a:srgbClr val="4D4D4D"/>
              </a:solidFill>
              <a:latin typeface="Overpass light"/>
            </a:endParaRPr>
          </a:p>
          <a:p>
            <a:r>
              <a:rPr lang="fr-FR" b="1" dirty="0">
                <a:latin typeface="Overpass light"/>
              </a:rPr>
              <a:t>Ne vous présentez PAS dans les bureaux</a:t>
            </a:r>
            <a:r>
              <a:rPr lang="fr-FR" dirty="0">
                <a:latin typeface="Overpass light"/>
              </a:rPr>
              <a:t> de la RAMQ en personne à moins d'avoir été convoqué à un rendez-vous, vous serez refusé.</a:t>
            </a:r>
          </a:p>
          <a:p>
            <a:r>
              <a:rPr lang="fr-FR" dirty="0">
                <a:latin typeface="Overpass light"/>
              </a:rPr>
              <a:t>Envoyer la preuve d'admissibilité au Bureau du registraire </a:t>
            </a:r>
            <a:r>
              <a:rPr lang="fr-FR" b="1" dirty="0">
                <a:latin typeface="Overpass light"/>
              </a:rPr>
              <a:t>par courriel </a:t>
            </a:r>
            <a:r>
              <a:rPr lang="fr-FR" dirty="0">
                <a:latin typeface="Overpass light"/>
              </a:rPr>
              <a:t>au assurances@reg.ulaval.ca, </a:t>
            </a:r>
            <a:r>
              <a:rPr lang="fr-FR" b="1" dirty="0">
                <a:latin typeface="Overpass light"/>
              </a:rPr>
              <a:t>au</a:t>
            </a:r>
            <a:r>
              <a:rPr lang="fr-FR" b="1" dirty="0">
                <a:solidFill>
                  <a:srgbClr val="FF0000"/>
                </a:solidFill>
                <a:latin typeface="Overpass light"/>
              </a:rPr>
              <a:t> </a:t>
            </a:r>
            <a:r>
              <a:rPr lang="fr-FR" b="1" dirty="0">
                <a:solidFill>
                  <a:srgbClr val="4D4D4D"/>
                </a:solidFill>
                <a:latin typeface="Overpass light"/>
              </a:rPr>
              <a:t>plus tard le 31 janvier.</a:t>
            </a:r>
            <a:endParaRPr lang="fr-CA" dirty="0">
              <a:solidFill>
                <a:srgbClr val="4D4D4D"/>
              </a:solidFill>
              <a:latin typeface="Overpass light"/>
            </a:endParaRPr>
          </a:p>
        </p:txBody>
      </p:sp>
    </p:spTree>
    <p:extLst>
      <p:ext uri="{BB962C8B-B14F-4D97-AF65-F5344CB8AC3E}">
        <p14:creationId xmlns:p14="http://schemas.microsoft.com/office/powerpoint/2010/main" val="165086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26FCAC5-8EA6-41C9-B2E2-4A30D62E4530}"/>
              </a:ext>
            </a:extLst>
          </p:cNvPr>
          <p:cNvSpPr>
            <a:spLocks noGrp="1"/>
          </p:cNvSpPr>
          <p:nvPr>
            <p:ph type="title"/>
          </p:nvPr>
        </p:nvSpPr>
        <p:spPr>
          <a:xfrm>
            <a:off x="988619" y="790956"/>
            <a:ext cx="7517208" cy="374290"/>
          </a:xfrm>
        </p:spPr>
        <p:txBody>
          <a:bodyPr/>
          <a:lstStyle/>
          <a:p>
            <a:r>
              <a:rPr lang="fr-FR" dirty="0"/>
              <a:t>Alliance pour la santé étudiante au Québec (ASÉQ)</a:t>
            </a:r>
            <a:endParaRPr lang="fr-CA" dirty="0"/>
          </a:p>
        </p:txBody>
      </p:sp>
      <p:sp>
        <p:nvSpPr>
          <p:cNvPr id="8" name="Espace réservé du texte 7">
            <a:extLst>
              <a:ext uri="{FF2B5EF4-FFF2-40B4-BE49-F238E27FC236}">
                <a16:creationId xmlns:a16="http://schemas.microsoft.com/office/drawing/2014/main" id="{B902F1D9-5313-4437-BF54-74C7DB4227C4}"/>
              </a:ext>
            </a:extLst>
          </p:cNvPr>
          <p:cNvSpPr>
            <a:spLocks noGrp="1"/>
          </p:cNvSpPr>
          <p:nvPr>
            <p:ph type="body" sz="quarter" idx="16"/>
          </p:nvPr>
        </p:nvSpPr>
        <p:spPr>
          <a:xfrm>
            <a:off x="988619" y="1395822"/>
            <a:ext cx="7410450" cy="2956722"/>
          </a:xfrm>
        </p:spPr>
        <p:txBody>
          <a:bodyPr lIns="0" tIns="0" rIns="0" bIns="0" anchor="t"/>
          <a:lstStyle/>
          <a:p>
            <a:r>
              <a:rPr lang="fr-FR" b="1" dirty="0">
                <a:latin typeface="Overpass light"/>
              </a:rPr>
              <a:t>Ne concerne pas les étudiants en échange.​</a:t>
            </a:r>
          </a:p>
          <a:p>
            <a:r>
              <a:rPr lang="fr-FR" dirty="0">
                <a:latin typeface="Overpass light"/>
              </a:rPr>
              <a:t>Assurance offerte par vos associations étudiantes (CADEUL pour les étudiants de 1er cycle, AELIÉS pour les étudiants de 2e et 3e cycles).​</a:t>
            </a:r>
          </a:p>
          <a:p>
            <a:r>
              <a:rPr lang="fr-FR" dirty="0">
                <a:latin typeface="Overpass light"/>
              </a:rPr>
              <a:t>Inscription </a:t>
            </a:r>
            <a:r>
              <a:rPr lang="fr-FR" b="1" dirty="0">
                <a:latin typeface="Overpass light"/>
              </a:rPr>
              <a:t>automatique</a:t>
            </a:r>
            <a:r>
              <a:rPr lang="fr-FR" dirty="0">
                <a:latin typeface="Overpass light"/>
              </a:rPr>
              <a:t> mais non-obligatoire à la portion ​soins dentaires, retrait possible sur demande. ​</a:t>
            </a:r>
          </a:p>
          <a:p>
            <a:r>
              <a:rPr lang="fr-FR" dirty="0">
                <a:latin typeface="Overpass light"/>
              </a:rPr>
              <a:t>Les étudiants bénéficiant de la </a:t>
            </a:r>
            <a:r>
              <a:rPr lang="fr-FR" b="1" dirty="0">
                <a:latin typeface="Overpass light"/>
              </a:rPr>
              <a:t>RAMQ</a:t>
            </a:r>
            <a:r>
              <a:rPr lang="fr-FR" dirty="0">
                <a:latin typeface="Overpass light"/>
              </a:rPr>
              <a:t> peuvent s’inscrire à la </a:t>
            </a:r>
            <a:r>
              <a:rPr lang="fr-FR" b="1" dirty="0">
                <a:latin typeface="Overpass light"/>
              </a:rPr>
              <a:t>​portion santé</a:t>
            </a:r>
            <a:r>
              <a:rPr lang="fr-FR" dirty="0">
                <a:latin typeface="Overpass light"/>
              </a:rPr>
              <a:t> de cette assurance.​</a:t>
            </a:r>
          </a:p>
          <a:p>
            <a:r>
              <a:rPr lang="fr-FR" dirty="0">
                <a:latin typeface="Overpass light"/>
              </a:rPr>
              <a:t>Retrait et inscription du </a:t>
            </a:r>
            <a:r>
              <a:rPr lang="fr-FR" b="1" dirty="0">
                <a:latin typeface="Overpass light"/>
              </a:rPr>
              <a:t>15 janvier au 15 février  </a:t>
            </a:r>
            <a:r>
              <a:rPr lang="fr-FR" dirty="0">
                <a:latin typeface="Overpass light"/>
              </a:rPr>
              <a:t>: </a:t>
            </a:r>
            <a:r>
              <a:rPr lang="fr-FR" dirty="0">
                <a:latin typeface="Overpass light"/>
                <a:hlinkClick r:id="rId3"/>
              </a:rPr>
              <a:t>www.aseq.ca</a:t>
            </a:r>
            <a:r>
              <a:rPr lang="fr-FR" dirty="0">
                <a:latin typeface="Overpass light"/>
              </a:rPr>
              <a:t>. </a:t>
            </a:r>
            <a:endParaRPr lang="fr-CA" dirty="0">
              <a:latin typeface="Overpass" panose="020B0604020202020204" charset="0"/>
            </a:endParaRPr>
          </a:p>
        </p:txBody>
      </p:sp>
    </p:spTree>
    <p:extLst>
      <p:ext uri="{BB962C8B-B14F-4D97-AF65-F5344CB8AC3E}">
        <p14:creationId xmlns:p14="http://schemas.microsoft.com/office/powerpoint/2010/main" val="3047113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26FCAC5-8EA6-41C9-B2E2-4A30D62E4530}"/>
              </a:ext>
            </a:extLst>
          </p:cNvPr>
          <p:cNvSpPr>
            <a:spLocks noGrp="1"/>
          </p:cNvSpPr>
          <p:nvPr>
            <p:ph type="title"/>
          </p:nvPr>
        </p:nvSpPr>
        <p:spPr>
          <a:xfrm>
            <a:off x="988619" y="790956"/>
            <a:ext cx="7517208" cy="374290"/>
          </a:xfrm>
        </p:spPr>
        <p:txBody>
          <a:bodyPr/>
          <a:lstStyle/>
          <a:p>
            <a:r>
              <a:rPr lang="fr-FR" dirty="0"/>
              <a:t>Assurance maladie</a:t>
            </a:r>
            <a:endParaRPr lang="fr-CA" dirty="0"/>
          </a:p>
        </p:txBody>
      </p:sp>
      <p:sp>
        <p:nvSpPr>
          <p:cNvPr id="8" name="Espace réservé du texte 7">
            <a:extLst>
              <a:ext uri="{FF2B5EF4-FFF2-40B4-BE49-F238E27FC236}">
                <a16:creationId xmlns:a16="http://schemas.microsoft.com/office/drawing/2014/main" id="{B902F1D9-5313-4437-BF54-74C7DB4227C4}"/>
              </a:ext>
            </a:extLst>
          </p:cNvPr>
          <p:cNvSpPr>
            <a:spLocks noGrp="1"/>
          </p:cNvSpPr>
          <p:nvPr>
            <p:ph type="body" sz="quarter" idx="16"/>
          </p:nvPr>
        </p:nvSpPr>
        <p:spPr>
          <a:xfrm>
            <a:off x="988619" y="1395822"/>
            <a:ext cx="7410450" cy="2664114"/>
          </a:xfrm>
        </p:spPr>
        <p:txBody>
          <a:bodyPr lIns="0" tIns="0" rIns="0" bIns="0" anchor="t"/>
          <a:lstStyle/>
          <a:p>
            <a:r>
              <a:rPr lang="fr-FR" dirty="0">
                <a:latin typeface="Overpass light"/>
              </a:rPr>
              <a:t>Vérifiez les polices d’assurance en détail : pourcentage de remboursement, franchise, montants maximums, etc.​</a:t>
            </a:r>
          </a:p>
          <a:p>
            <a:r>
              <a:rPr lang="fr-FR" dirty="0">
                <a:latin typeface="Overpass light"/>
              </a:rPr>
              <a:t>Vous </a:t>
            </a:r>
            <a:r>
              <a:rPr lang="fr-FR" b="1" dirty="0">
                <a:latin typeface="Overpass light"/>
              </a:rPr>
              <a:t>DEVEZ OBLIGATOIREMENT </a:t>
            </a:r>
            <a:r>
              <a:rPr lang="fr-FR" dirty="0">
                <a:latin typeface="Overpass light"/>
              </a:rPr>
              <a:t>assurer les membres de votre famille qui vous accompagnent au Québec. Possibilité de le faire avec Desjardins.​</a:t>
            </a:r>
          </a:p>
          <a:p>
            <a:r>
              <a:rPr lang="fr-FR" dirty="0">
                <a:latin typeface="Overpass light"/>
              </a:rPr>
              <a:t>Voir les tableaux résumés aux </a:t>
            </a:r>
            <a:r>
              <a:rPr lang="fr-FR" b="1" dirty="0">
                <a:latin typeface="Overpass light"/>
              </a:rPr>
              <a:t>p. 33-34 ​du Guide pratique</a:t>
            </a:r>
            <a:r>
              <a:rPr lang="fr-FR" dirty="0">
                <a:latin typeface="Overpass light"/>
              </a:rPr>
              <a:t>. ​</a:t>
            </a:r>
          </a:p>
          <a:p>
            <a:r>
              <a:rPr lang="fr-FR" b="1" dirty="0">
                <a:latin typeface="Overpass light"/>
              </a:rPr>
              <a:t>Clinique médicale </a:t>
            </a:r>
            <a:r>
              <a:rPr lang="fr-FR" dirty="0">
                <a:latin typeface="Overpass light"/>
              </a:rPr>
              <a:t>sur le campus pour les membres de la communauté universitaire exclusivement.​</a:t>
            </a:r>
          </a:p>
          <a:p>
            <a:r>
              <a:rPr lang="fr-FR" b="1" dirty="0">
                <a:latin typeface="Overpass light"/>
              </a:rPr>
              <a:t>Cliniques COVID-19 : </a:t>
            </a:r>
            <a:r>
              <a:rPr lang="fr-FR" dirty="0">
                <a:latin typeface="Overpass light"/>
              </a:rPr>
              <a:t>gratuites pour tous. N’hésitez pas à consulter.</a:t>
            </a:r>
            <a:endParaRPr lang="fr-CA" dirty="0">
              <a:latin typeface="Overpass light"/>
            </a:endParaRPr>
          </a:p>
        </p:txBody>
      </p:sp>
    </p:spTree>
    <p:extLst>
      <p:ext uri="{BB962C8B-B14F-4D97-AF65-F5344CB8AC3E}">
        <p14:creationId xmlns:p14="http://schemas.microsoft.com/office/powerpoint/2010/main" val="3000557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AAE2-D362-4966-B812-B794E0C8818D}"/>
              </a:ext>
            </a:extLst>
          </p:cNvPr>
          <p:cNvSpPr>
            <a:spLocks noGrp="1"/>
          </p:cNvSpPr>
          <p:nvPr>
            <p:ph type="ctrTitle"/>
          </p:nvPr>
        </p:nvSpPr>
        <p:spPr/>
        <p:txBody>
          <a:bodyPr/>
          <a:lstStyle/>
          <a:p>
            <a:r>
              <a:rPr lang="en-US" dirty="0">
                <a:latin typeface="Overpass"/>
              </a:rPr>
              <a:t>Carte </a:t>
            </a:r>
            <a:r>
              <a:rPr lang="en-US" dirty="0" err="1">
                <a:latin typeface="Overpass"/>
              </a:rPr>
              <a:t>d’identité</a:t>
            </a:r>
            <a:r>
              <a:rPr lang="en-US" dirty="0">
                <a:latin typeface="Overpass"/>
              </a:rPr>
              <a:t> et transport </a:t>
            </a:r>
            <a:r>
              <a:rPr lang="en-US" dirty="0" err="1">
                <a:latin typeface="Overpass"/>
              </a:rPr>
              <a:t>en</a:t>
            </a:r>
            <a:r>
              <a:rPr lang="en-US" dirty="0">
                <a:latin typeface="Overpass"/>
              </a:rPr>
              <a:t> </a:t>
            </a:r>
            <a:r>
              <a:rPr lang="en-US" dirty="0" err="1">
                <a:latin typeface="Overpass"/>
              </a:rPr>
              <a:t>commun</a:t>
            </a:r>
            <a:endParaRPr lang="en-US" dirty="0"/>
          </a:p>
        </p:txBody>
      </p:sp>
      <p:sp>
        <p:nvSpPr>
          <p:cNvPr id="3" name="Espace réservé du contenu 2">
            <a:extLst>
              <a:ext uri="{FF2B5EF4-FFF2-40B4-BE49-F238E27FC236}">
                <a16:creationId xmlns:a16="http://schemas.microsoft.com/office/drawing/2014/main" id="{20691D1B-72A9-41FE-AF86-E738A0F585F6}"/>
              </a:ext>
            </a:extLst>
          </p:cNvPr>
          <p:cNvSpPr>
            <a:spLocks noGrp="1"/>
          </p:cNvSpPr>
          <p:nvPr>
            <p:ph idx="4294967295"/>
          </p:nvPr>
        </p:nvSpPr>
        <p:spPr>
          <a:xfrm>
            <a:off x="1143000" y="3447479"/>
            <a:ext cx="5378450" cy="461962"/>
          </a:xfrm>
          <a:prstGeom prst="rect">
            <a:avLst/>
          </a:prstGeom>
        </p:spPr>
        <p:txBody>
          <a:bodyPr lIns="91440" tIns="45720" rIns="91440" bIns="45720" anchor="t"/>
          <a:lstStyle/>
          <a:p>
            <a:pPr marL="0" indent="0">
              <a:buNone/>
            </a:pPr>
            <a:r>
              <a:rPr lang="fr-FR" dirty="0">
                <a:solidFill>
                  <a:schemeClr val="bg2">
                    <a:lumMod val="50000"/>
                  </a:schemeClr>
                </a:solidFill>
                <a:latin typeface="Overpass light"/>
              </a:rPr>
              <a:t>Chapitre 7 du Guide pratique</a:t>
            </a:r>
            <a:endParaRPr lang="fr-CA" dirty="0">
              <a:solidFill>
                <a:schemeClr val="bg2">
                  <a:lumMod val="50000"/>
                </a:schemeClr>
              </a:solidFill>
              <a:latin typeface="Overpass light"/>
            </a:endParaRPr>
          </a:p>
        </p:txBody>
      </p:sp>
    </p:spTree>
    <p:extLst>
      <p:ext uri="{BB962C8B-B14F-4D97-AF65-F5344CB8AC3E}">
        <p14:creationId xmlns:p14="http://schemas.microsoft.com/office/powerpoint/2010/main" val="341246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Espace réservé pour une image  22">
            <a:extLst>
              <a:ext uri="{FF2B5EF4-FFF2-40B4-BE49-F238E27FC236}">
                <a16:creationId xmlns:a16="http://schemas.microsoft.com/office/drawing/2014/main" id="{8E8D8197-3BE6-4D50-95C7-E888A17360EC}"/>
              </a:ext>
            </a:extLst>
          </p:cNvPr>
          <p:cNvPicPr>
            <a:picLocks noGrp="1" noChangeAspect="1"/>
          </p:cNvPicPr>
          <p:nvPr>
            <p:ph type="pic" sz="quarter" idx="15"/>
          </p:nvPr>
        </p:nvPicPr>
        <p:blipFill>
          <a:blip r:embed="rId3"/>
          <a:srcRect t="4160" b="4160"/>
          <a:stretch>
            <a:fillRect/>
          </a:stretch>
        </p:blipFill>
        <p:spPr>
          <a:xfrm>
            <a:off x="458924" y="1150601"/>
            <a:ext cx="2885827" cy="1771207"/>
          </a:xfrm>
        </p:spPr>
      </p:pic>
      <p:sp>
        <p:nvSpPr>
          <p:cNvPr id="17" name="Titre 16">
            <a:extLst>
              <a:ext uri="{FF2B5EF4-FFF2-40B4-BE49-F238E27FC236}">
                <a16:creationId xmlns:a16="http://schemas.microsoft.com/office/drawing/2014/main" id="{021EA0AC-2DEB-4169-86DC-48AEC687F675}"/>
              </a:ext>
            </a:extLst>
          </p:cNvPr>
          <p:cNvSpPr>
            <a:spLocks noGrp="1"/>
          </p:cNvSpPr>
          <p:nvPr>
            <p:ph type="title"/>
          </p:nvPr>
        </p:nvSpPr>
        <p:spPr>
          <a:xfrm>
            <a:off x="458924" y="681228"/>
            <a:ext cx="5414637" cy="374290"/>
          </a:xfrm>
        </p:spPr>
        <p:txBody>
          <a:bodyPr/>
          <a:lstStyle/>
          <a:p>
            <a:r>
              <a:rPr lang="fr-FR" dirty="0"/>
              <a:t>Carte d’identité de l’Université Laval</a:t>
            </a:r>
            <a:endParaRPr lang="fr-CA" dirty="0"/>
          </a:p>
        </p:txBody>
      </p:sp>
      <p:sp>
        <p:nvSpPr>
          <p:cNvPr id="21" name="Espace réservé du texte 20">
            <a:extLst>
              <a:ext uri="{FF2B5EF4-FFF2-40B4-BE49-F238E27FC236}">
                <a16:creationId xmlns:a16="http://schemas.microsoft.com/office/drawing/2014/main" id="{7C07C1C1-9142-47A5-9CC0-EF37BFC0C1FF}"/>
              </a:ext>
            </a:extLst>
          </p:cNvPr>
          <p:cNvSpPr>
            <a:spLocks noGrp="1"/>
          </p:cNvSpPr>
          <p:nvPr>
            <p:ph type="body" sz="quarter" idx="17"/>
          </p:nvPr>
        </p:nvSpPr>
        <p:spPr>
          <a:xfrm>
            <a:off x="3455688" y="1150601"/>
            <a:ext cx="5229388" cy="3080928"/>
          </a:xfrm>
        </p:spPr>
        <p:txBody>
          <a:bodyPr lIns="0" tIns="0" rIns="0" bIns="0" anchor="t"/>
          <a:lstStyle/>
          <a:p>
            <a:pPr marL="285750" indent="-285750" algn="just">
              <a:buFont typeface="Arial" panose="020B0604020202020204" pitchFamily="34" charset="0"/>
              <a:buChar char="•"/>
            </a:pPr>
            <a:r>
              <a:rPr lang="fr-FR" dirty="0">
                <a:latin typeface="Overpass"/>
              </a:rPr>
              <a:t>​</a:t>
            </a:r>
            <a:r>
              <a:rPr lang="fr-FR" dirty="0">
                <a:latin typeface="Overpass light"/>
              </a:rPr>
              <a:t>Suite à votre inscription, un message important est envoyé dans </a:t>
            </a:r>
            <a:r>
              <a:rPr lang="fr-FR" b="1" dirty="0" err="1">
                <a:latin typeface="Overpass light"/>
              </a:rPr>
              <a:t>monPortail</a:t>
            </a:r>
            <a:r>
              <a:rPr lang="fr-FR" dirty="0">
                <a:latin typeface="Overpass light"/>
              </a:rPr>
              <a:t> vous invitant à </a:t>
            </a:r>
            <a:r>
              <a:rPr lang="fr-FR" b="1" dirty="0">
                <a:latin typeface="Overpass light"/>
              </a:rPr>
              <a:t>soumettre une photo </a:t>
            </a:r>
            <a:r>
              <a:rPr lang="fr-FR" dirty="0">
                <a:latin typeface="Overpass light"/>
              </a:rPr>
              <a:t>pour la production de la carte d’identité UL.​</a:t>
            </a:r>
          </a:p>
          <a:p>
            <a:pPr marL="285750" indent="-285750" algn="just">
              <a:buFont typeface="Arial" panose="020B0604020202020204" pitchFamily="34" charset="0"/>
              <a:buChar char="•"/>
            </a:pPr>
            <a:r>
              <a:rPr lang="fr-FR" dirty="0">
                <a:latin typeface="Overpass light"/>
              </a:rPr>
              <a:t>Contacter le Bureau du registraire si vous avez besoin d’aide pour prendre la photo.</a:t>
            </a:r>
          </a:p>
          <a:p>
            <a:pPr marL="285750" indent="-285750" algn="just">
              <a:buFont typeface="Arial" panose="020B0604020202020204" pitchFamily="34" charset="0"/>
              <a:buChar char="•"/>
            </a:pPr>
            <a:r>
              <a:rPr lang="fr-FR" dirty="0">
                <a:latin typeface="Overpass light"/>
              </a:rPr>
              <a:t>Pour récupérer votre carte d’identité :​</a:t>
            </a:r>
          </a:p>
          <a:p>
            <a:pPr marL="742950" lvl="1" indent="-285750" algn="just">
              <a:buFont typeface="Wingdings" panose="05000000000000000000" pitchFamily="2" charset="2"/>
              <a:buChar char="ü"/>
            </a:pPr>
            <a:r>
              <a:rPr lang="fr-FR" sz="1700" b="1" dirty="0">
                <a:latin typeface="Overpass light"/>
              </a:rPr>
              <a:t>La carte sera virtuelle​</a:t>
            </a:r>
          </a:p>
          <a:p>
            <a:pPr marL="742950" lvl="1" indent="-285750" algn="just">
              <a:buFont typeface="Wingdings" panose="05000000000000000000" pitchFamily="2" charset="2"/>
              <a:buChar char="ü"/>
            </a:pPr>
            <a:r>
              <a:rPr lang="fr-FR" sz="1700" dirty="0">
                <a:latin typeface="Overpass light"/>
              </a:rPr>
              <a:t>Une fois la photo validée, vous y aurez accès via </a:t>
            </a:r>
            <a:r>
              <a:rPr lang="fr-FR" sz="1700" dirty="0" err="1">
                <a:latin typeface="Overpass light"/>
              </a:rPr>
              <a:t>monPortail</a:t>
            </a:r>
            <a:r>
              <a:rPr lang="fr-FR" sz="1700" dirty="0">
                <a:latin typeface="Overpass light"/>
              </a:rPr>
              <a:t> et pourrez la présenter sur un appareil électronique.</a:t>
            </a:r>
            <a:endParaRPr lang="fr-CA" sz="1700" dirty="0">
              <a:latin typeface="Overpass light"/>
            </a:endParaRPr>
          </a:p>
        </p:txBody>
      </p:sp>
    </p:spTree>
    <p:extLst>
      <p:ext uri="{BB962C8B-B14F-4D97-AF65-F5344CB8AC3E}">
        <p14:creationId xmlns:p14="http://schemas.microsoft.com/office/powerpoint/2010/main" val="3314219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Espace réservé pour une image  22">
            <a:extLst>
              <a:ext uri="{FF2B5EF4-FFF2-40B4-BE49-F238E27FC236}">
                <a16:creationId xmlns:a16="http://schemas.microsoft.com/office/drawing/2014/main" id="{8E8D8197-3BE6-4D50-95C7-E888A17360EC}"/>
              </a:ext>
            </a:extLst>
          </p:cNvPr>
          <p:cNvPicPr>
            <a:picLocks noGrp="1" noChangeAspect="1"/>
          </p:cNvPicPr>
          <p:nvPr>
            <p:ph type="pic" sz="quarter" idx="15"/>
          </p:nvPr>
        </p:nvPicPr>
        <p:blipFill rotWithShape="1">
          <a:blip r:embed="rId3"/>
          <a:srcRect l="2122" t="2489" r="2703" b="2690"/>
          <a:stretch/>
        </p:blipFill>
        <p:spPr>
          <a:xfrm>
            <a:off x="459617" y="1087231"/>
            <a:ext cx="2892839" cy="1837344"/>
          </a:xfrm>
        </p:spPr>
      </p:pic>
      <p:sp>
        <p:nvSpPr>
          <p:cNvPr id="17" name="Titre 16">
            <a:extLst>
              <a:ext uri="{FF2B5EF4-FFF2-40B4-BE49-F238E27FC236}">
                <a16:creationId xmlns:a16="http://schemas.microsoft.com/office/drawing/2014/main" id="{021EA0AC-2DEB-4169-86DC-48AEC687F675}"/>
              </a:ext>
            </a:extLst>
          </p:cNvPr>
          <p:cNvSpPr>
            <a:spLocks noGrp="1"/>
          </p:cNvSpPr>
          <p:nvPr>
            <p:ph type="title"/>
          </p:nvPr>
        </p:nvSpPr>
        <p:spPr>
          <a:xfrm>
            <a:off x="459617" y="616688"/>
            <a:ext cx="5414637" cy="374290"/>
          </a:xfrm>
        </p:spPr>
        <p:txBody>
          <a:bodyPr/>
          <a:lstStyle/>
          <a:p>
            <a:r>
              <a:rPr lang="fr-FR" dirty="0"/>
              <a:t>Laissez-passer universitaire (LPU)</a:t>
            </a:r>
            <a:endParaRPr lang="fr-CA" dirty="0"/>
          </a:p>
        </p:txBody>
      </p:sp>
      <p:sp>
        <p:nvSpPr>
          <p:cNvPr id="21" name="Espace réservé du texte 20">
            <a:extLst>
              <a:ext uri="{FF2B5EF4-FFF2-40B4-BE49-F238E27FC236}">
                <a16:creationId xmlns:a16="http://schemas.microsoft.com/office/drawing/2014/main" id="{7C07C1C1-9142-47A5-9CC0-EF37BFC0C1FF}"/>
              </a:ext>
            </a:extLst>
          </p:cNvPr>
          <p:cNvSpPr>
            <a:spLocks noGrp="1"/>
          </p:cNvSpPr>
          <p:nvPr>
            <p:ph type="body" sz="quarter" idx="17"/>
          </p:nvPr>
        </p:nvSpPr>
        <p:spPr>
          <a:xfrm>
            <a:off x="3454995" y="1087231"/>
            <a:ext cx="5229388" cy="3392787"/>
          </a:xfrm>
        </p:spPr>
        <p:txBody>
          <a:bodyPr lIns="0" tIns="0" rIns="0" bIns="0" anchor="t"/>
          <a:lstStyle/>
          <a:p>
            <a:pPr marL="285750" indent="-285750" algn="just">
              <a:buFont typeface="Arial" panose="020B0604020202020204" pitchFamily="34" charset="0"/>
              <a:buChar char="•"/>
            </a:pPr>
            <a:r>
              <a:rPr lang="fr-FR" dirty="0">
                <a:latin typeface="Overpass light"/>
              </a:rPr>
              <a:t>Obligatoire et facturé automatiquement à tous les étudiants inscrits à </a:t>
            </a:r>
            <a:r>
              <a:rPr lang="fr-FR" b="1" dirty="0">
                <a:latin typeface="Overpass light"/>
              </a:rPr>
              <a:t>temps complet </a:t>
            </a:r>
            <a:r>
              <a:rPr lang="fr-FR" dirty="0">
                <a:latin typeface="Overpass light"/>
              </a:rPr>
              <a:t>(12 crédits) dans un </a:t>
            </a:r>
            <a:r>
              <a:rPr lang="fr-FR" b="1" dirty="0">
                <a:latin typeface="Overpass light"/>
              </a:rPr>
              <a:t>programme régulier</a:t>
            </a:r>
            <a:r>
              <a:rPr lang="fr-FR" dirty="0">
                <a:latin typeface="Overpass light"/>
              </a:rPr>
              <a:t>. </a:t>
            </a:r>
            <a:endParaRPr lang="en-US" dirty="0"/>
          </a:p>
          <a:p>
            <a:pPr marL="285750" indent="-285750" algn="just">
              <a:buFont typeface="Arial" panose="020B0604020202020204" pitchFamily="34" charset="0"/>
              <a:buChar char="•"/>
            </a:pPr>
            <a:r>
              <a:rPr lang="fr-FR" dirty="0">
                <a:latin typeface="Overpass light"/>
              </a:rPr>
              <a:t>Coût : 120 $ par session​</a:t>
            </a:r>
            <a:endParaRPr lang="fr-FR" dirty="0"/>
          </a:p>
          <a:p>
            <a:pPr marL="285750" indent="-285750" algn="just">
              <a:buFont typeface="Arial" panose="020B0604020202020204" pitchFamily="34" charset="0"/>
              <a:buChar char="•"/>
            </a:pPr>
            <a:r>
              <a:rPr lang="fr-FR" b="1" dirty="0">
                <a:latin typeface="Overpass light"/>
              </a:rPr>
              <a:t>Accès illimité </a:t>
            </a:r>
            <a:r>
              <a:rPr lang="fr-FR" dirty="0">
                <a:latin typeface="Overpass light"/>
              </a:rPr>
              <a:t>au transport en commun à Québec et Lévis, incluant le traversier​</a:t>
            </a:r>
          </a:p>
          <a:p>
            <a:pPr marL="285750" indent="-285750" algn="just">
              <a:buFont typeface="Arial" panose="020B0604020202020204" pitchFamily="34" charset="0"/>
              <a:buChar char="•"/>
            </a:pPr>
            <a:r>
              <a:rPr lang="fr-FR" dirty="0">
                <a:latin typeface="Overpass light"/>
              </a:rPr>
              <a:t>Valide du </a:t>
            </a:r>
            <a:r>
              <a:rPr lang="fr-FR" b="1" dirty="0">
                <a:latin typeface="Overpass light"/>
              </a:rPr>
              <a:t>1er septembre au 30 avril​</a:t>
            </a:r>
          </a:p>
          <a:p>
            <a:pPr marL="285750" indent="-285750" algn="just">
              <a:buFont typeface="Arial" panose="020B0604020202020204" pitchFamily="34" charset="0"/>
              <a:buChar char="•"/>
            </a:pPr>
            <a:r>
              <a:rPr lang="fr-FR" dirty="0">
                <a:latin typeface="Overpass light"/>
              </a:rPr>
              <a:t>Session d’été : utiliser le LPU pour acheter un titre à tarif réduit​</a:t>
            </a:r>
          </a:p>
          <a:p>
            <a:pPr marL="285750" indent="-285750" algn="just">
              <a:buFont typeface="Arial" panose="020B0604020202020204" pitchFamily="34" charset="0"/>
              <a:buChar char="•"/>
            </a:pPr>
            <a:r>
              <a:rPr lang="fr-FR" dirty="0">
                <a:latin typeface="Overpass light"/>
              </a:rPr>
              <a:t>Étudiants visiteurs (en échange) peuvent en faire la demande</a:t>
            </a:r>
            <a:endParaRPr lang="fr-CA" sz="1700" dirty="0">
              <a:latin typeface="Overpass light"/>
            </a:endParaRPr>
          </a:p>
        </p:txBody>
      </p:sp>
    </p:spTree>
    <p:extLst>
      <p:ext uri="{BB962C8B-B14F-4D97-AF65-F5344CB8AC3E}">
        <p14:creationId xmlns:p14="http://schemas.microsoft.com/office/powerpoint/2010/main" val="3921588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1ED9D-8ED6-417E-A9D8-E4B635FF7A84}"/>
              </a:ext>
            </a:extLst>
          </p:cNvPr>
          <p:cNvSpPr>
            <a:spLocks noGrp="1"/>
          </p:cNvSpPr>
          <p:nvPr>
            <p:ph type="title"/>
          </p:nvPr>
        </p:nvSpPr>
        <p:spPr/>
        <p:txBody>
          <a:bodyPr/>
          <a:lstStyle/>
          <a:p>
            <a:r>
              <a:rPr lang="fr-FR" dirty="0"/>
              <a:t>Comment se procurer le LPU</a:t>
            </a:r>
            <a:endParaRPr lang="fr-CA" dirty="0"/>
          </a:p>
        </p:txBody>
      </p:sp>
      <p:sp>
        <p:nvSpPr>
          <p:cNvPr id="3" name="Espace réservé du texte 2">
            <a:extLst>
              <a:ext uri="{FF2B5EF4-FFF2-40B4-BE49-F238E27FC236}">
                <a16:creationId xmlns:a16="http://schemas.microsoft.com/office/drawing/2014/main" id="{C291081F-97AE-43F1-A868-88FBFFA71B11}"/>
              </a:ext>
            </a:extLst>
          </p:cNvPr>
          <p:cNvSpPr>
            <a:spLocks noGrp="1"/>
          </p:cNvSpPr>
          <p:nvPr>
            <p:ph type="body" sz="quarter" idx="15"/>
          </p:nvPr>
        </p:nvSpPr>
        <p:spPr/>
        <p:txBody>
          <a:bodyPr/>
          <a:lstStyle/>
          <a:p>
            <a:r>
              <a:rPr lang="fr-FR" sz="1800" b="1" dirty="0"/>
              <a:t>Étudiants réguliers</a:t>
            </a:r>
            <a:endParaRPr lang="fr-CA" sz="1800" b="1" dirty="0"/>
          </a:p>
        </p:txBody>
      </p:sp>
      <p:sp>
        <p:nvSpPr>
          <p:cNvPr id="4" name="Espace réservé du texte 3">
            <a:extLst>
              <a:ext uri="{FF2B5EF4-FFF2-40B4-BE49-F238E27FC236}">
                <a16:creationId xmlns:a16="http://schemas.microsoft.com/office/drawing/2014/main" id="{FB8AF22A-3B3E-445D-A1A0-FD9F15ADC89C}"/>
              </a:ext>
            </a:extLst>
          </p:cNvPr>
          <p:cNvSpPr>
            <a:spLocks noGrp="1"/>
          </p:cNvSpPr>
          <p:nvPr>
            <p:ph type="body" sz="quarter" idx="16"/>
          </p:nvPr>
        </p:nvSpPr>
        <p:spPr>
          <a:xfrm>
            <a:off x="1040802" y="1508400"/>
            <a:ext cx="7410450" cy="2813343"/>
          </a:xfrm>
        </p:spPr>
        <p:txBody>
          <a:bodyPr lIns="0" tIns="0" rIns="0" bIns="0" anchor="t"/>
          <a:lstStyle/>
          <a:p>
            <a:r>
              <a:rPr lang="fr-FR" dirty="0">
                <a:latin typeface="Overpass light"/>
              </a:rPr>
              <a:t>Sur </a:t>
            </a:r>
            <a:r>
              <a:rPr lang="fr-FR" b="1" dirty="0" err="1">
                <a:latin typeface="Overpass light"/>
              </a:rPr>
              <a:t>monPortail</a:t>
            </a:r>
            <a:r>
              <a:rPr lang="fr-FR" b="1" dirty="0">
                <a:latin typeface="Overpass light"/>
              </a:rPr>
              <a:t> ​</a:t>
            </a:r>
            <a:r>
              <a:rPr lang="fr-FR" dirty="0">
                <a:latin typeface="Overpass light"/>
              </a:rPr>
              <a:t>:</a:t>
            </a:r>
          </a:p>
          <a:p>
            <a:pPr lvl="1"/>
            <a:r>
              <a:rPr lang="fr-FR" sz="1700" dirty="0">
                <a:latin typeface="Overpass light"/>
              </a:rPr>
              <a:t>Suite à l’approbation de votre photo pour la carte d’identité UL, allez dans la section Services de </a:t>
            </a:r>
            <a:r>
              <a:rPr lang="fr-FR" sz="1700" dirty="0" err="1">
                <a:latin typeface="Overpass light"/>
              </a:rPr>
              <a:t>monPortail</a:t>
            </a:r>
            <a:r>
              <a:rPr lang="fr-FR" sz="1700" dirty="0">
                <a:latin typeface="Overpass light"/>
              </a:rPr>
              <a:t> et suivez les différentes étapes.​</a:t>
            </a:r>
          </a:p>
          <a:p>
            <a:r>
              <a:rPr lang="fr-FR" dirty="0">
                <a:latin typeface="Overpass light"/>
              </a:rPr>
              <a:t>Pour récupérer le LPU : </a:t>
            </a:r>
            <a:r>
              <a:rPr lang="fr-FR" b="1" dirty="0">
                <a:latin typeface="Overpass light"/>
              </a:rPr>
              <a:t>par la poste </a:t>
            </a:r>
            <a:r>
              <a:rPr lang="fr-FR" dirty="0">
                <a:latin typeface="Overpass light"/>
              </a:rPr>
              <a:t>7 jours ouvrables.</a:t>
            </a:r>
          </a:p>
          <a:p>
            <a:r>
              <a:rPr lang="fr-FR" b="1" dirty="0">
                <a:latin typeface="Overpass light"/>
              </a:rPr>
              <a:t>Possibilité de se retirer*</a:t>
            </a:r>
            <a:r>
              <a:rPr lang="fr-FR" dirty="0">
                <a:solidFill>
                  <a:srgbClr val="FF0000"/>
                </a:solidFill>
                <a:latin typeface="Overpass light"/>
              </a:rPr>
              <a:t> </a:t>
            </a:r>
            <a:r>
              <a:rPr lang="fr-FR" dirty="0">
                <a:latin typeface="Overpass light"/>
              </a:rPr>
              <a:t>si :</a:t>
            </a:r>
          </a:p>
          <a:p>
            <a:pPr lvl="1">
              <a:buFont typeface="Wingdings" panose="05000000000000000000" pitchFamily="2" charset="2"/>
              <a:buChar char="ü"/>
            </a:pPr>
            <a:r>
              <a:rPr lang="fr-FR" sz="1700" dirty="0">
                <a:latin typeface="Overpass light"/>
              </a:rPr>
              <a:t>Études entièrement à distance​</a:t>
            </a:r>
          </a:p>
          <a:p>
            <a:pPr lvl="1">
              <a:buFont typeface="Wingdings" panose="05000000000000000000" pitchFamily="2" charset="2"/>
              <a:buChar char="ü"/>
            </a:pPr>
            <a:r>
              <a:rPr lang="fr-FR" sz="1700" dirty="0">
                <a:latin typeface="Overpass light"/>
              </a:rPr>
              <a:t>Résidence à l'extérieur du territoire desservis par le RTC et la </a:t>
            </a:r>
            <a:r>
              <a:rPr lang="fr-FR" sz="1700" dirty="0" err="1">
                <a:latin typeface="Overpass light"/>
              </a:rPr>
              <a:t>STLévis</a:t>
            </a:r>
            <a:r>
              <a:rPr lang="fr-FR" sz="1700" dirty="0">
                <a:latin typeface="Overpass light"/>
              </a:rPr>
              <a:t>​</a:t>
            </a:r>
          </a:p>
          <a:p>
            <a:pPr marL="0" indent="0">
              <a:buNone/>
            </a:pPr>
            <a:r>
              <a:rPr lang="fr-FR" dirty="0">
                <a:latin typeface="Overpass light"/>
              </a:rPr>
              <a:t>*Le formulaire est disponible sur la page Web du LPU</a:t>
            </a:r>
            <a:endParaRPr lang="fr-CA" dirty="0">
              <a:latin typeface="Overpass light"/>
            </a:endParaRPr>
          </a:p>
        </p:txBody>
      </p:sp>
    </p:spTree>
    <p:extLst>
      <p:ext uri="{BB962C8B-B14F-4D97-AF65-F5344CB8AC3E}">
        <p14:creationId xmlns:p14="http://schemas.microsoft.com/office/powerpoint/2010/main" val="4045854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AAE2-D362-4966-B812-B794E0C8818D}"/>
              </a:ext>
            </a:extLst>
          </p:cNvPr>
          <p:cNvSpPr>
            <a:spLocks noGrp="1"/>
          </p:cNvSpPr>
          <p:nvPr>
            <p:ph type="ctrTitle"/>
          </p:nvPr>
        </p:nvSpPr>
        <p:spPr/>
        <p:txBody>
          <a:bodyPr/>
          <a:lstStyle/>
          <a:p>
            <a:r>
              <a:rPr lang="en-US" dirty="0">
                <a:latin typeface="Overpass"/>
              </a:rPr>
              <a:t>La gestion de </a:t>
            </a:r>
            <a:r>
              <a:rPr lang="en-US" dirty="0" err="1">
                <a:latin typeface="Overpass"/>
              </a:rPr>
              <a:t>vos</a:t>
            </a:r>
            <a:r>
              <a:rPr lang="en-US" dirty="0">
                <a:latin typeface="Overpass"/>
              </a:rPr>
              <a:t> études</a:t>
            </a:r>
            <a:endParaRPr lang="en-US" dirty="0"/>
          </a:p>
        </p:txBody>
      </p:sp>
      <p:sp>
        <p:nvSpPr>
          <p:cNvPr id="3" name="Espace réservé du contenu 2">
            <a:extLst>
              <a:ext uri="{FF2B5EF4-FFF2-40B4-BE49-F238E27FC236}">
                <a16:creationId xmlns:a16="http://schemas.microsoft.com/office/drawing/2014/main" id="{20691D1B-72A9-41FE-AF86-E738A0F585F6}"/>
              </a:ext>
            </a:extLst>
          </p:cNvPr>
          <p:cNvSpPr>
            <a:spLocks noGrp="1"/>
          </p:cNvSpPr>
          <p:nvPr>
            <p:ph idx="4294967295"/>
          </p:nvPr>
        </p:nvSpPr>
        <p:spPr>
          <a:xfrm>
            <a:off x="1143000" y="3167063"/>
            <a:ext cx="5994598" cy="461962"/>
          </a:xfrm>
          <a:prstGeom prst="rect">
            <a:avLst/>
          </a:prstGeom>
        </p:spPr>
        <p:txBody>
          <a:bodyPr lIns="91440" tIns="45720" rIns="91440" bIns="45720" anchor="t"/>
          <a:lstStyle/>
          <a:p>
            <a:pPr marL="0" indent="0">
              <a:buNone/>
            </a:pPr>
            <a:r>
              <a:rPr lang="fr-FR" dirty="0">
                <a:solidFill>
                  <a:schemeClr val="bg2">
                    <a:lumMod val="50000"/>
                  </a:schemeClr>
                </a:solidFill>
                <a:latin typeface="Overpass light"/>
              </a:rPr>
              <a:t>Chapitres 2 et 12 du Guide pratique</a:t>
            </a:r>
            <a:endParaRPr lang="fr-CA" dirty="0">
              <a:solidFill>
                <a:schemeClr val="bg2">
                  <a:lumMod val="50000"/>
                </a:schemeClr>
              </a:solidFill>
              <a:latin typeface="Calibri" panose="020F0502020204030204"/>
              <a:cs typeface="Calibri" panose="020F0502020204030204"/>
            </a:endParaRPr>
          </a:p>
        </p:txBody>
      </p:sp>
    </p:spTree>
    <p:extLst>
      <p:ext uri="{BB962C8B-B14F-4D97-AF65-F5344CB8AC3E}">
        <p14:creationId xmlns:p14="http://schemas.microsoft.com/office/powerpoint/2010/main" val="3456505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1ED9D-8ED6-417E-A9D8-E4B635FF7A84}"/>
              </a:ext>
            </a:extLst>
          </p:cNvPr>
          <p:cNvSpPr>
            <a:spLocks noGrp="1"/>
          </p:cNvSpPr>
          <p:nvPr>
            <p:ph type="title"/>
          </p:nvPr>
        </p:nvSpPr>
        <p:spPr/>
        <p:txBody>
          <a:bodyPr/>
          <a:lstStyle/>
          <a:p>
            <a:r>
              <a:rPr lang="fr-FR" dirty="0"/>
              <a:t>Comment se procurer le LPU</a:t>
            </a:r>
            <a:endParaRPr lang="fr-CA" dirty="0"/>
          </a:p>
        </p:txBody>
      </p:sp>
      <p:sp>
        <p:nvSpPr>
          <p:cNvPr id="3" name="Espace réservé du texte 2">
            <a:extLst>
              <a:ext uri="{FF2B5EF4-FFF2-40B4-BE49-F238E27FC236}">
                <a16:creationId xmlns:a16="http://schemas.microsoft.com/office/drawing/2014/main" id="{C291081F-97AE-43F1-A868-88FBFFA71B11}"/>
              </a:ext>
            </a:extLst>
          </p:cNvPr>
          <p:cNvSpPr>
            <a:spLocks noGrp="1"/>
          </p:cNvSpPr>
          <p:nvPr>
            <p:ph type="body" sz="quarter" idx="15"/>
          </p:nvPr>
        </p:nvSpPr>
        <p:spPr/>
        <p:txBody>
          <a:bodyPr/>
          <a:lstStyle/>
          <a:p>
            <a:r>
              <a:rPr lang="fr-FR" sz="1800" b="1" dirty="0"/>
              <a:t>Étudiants visiteurs</a:t>
            </a:r>
            <a:endParaRPr lang="fr-CA" sz="1800" b="1" dirty="0"/>
          </a:p>
        </p:txBody>
      </p:sp>
      <p:sp>
        <p:nvSpPr>
          <p:cNvPr id="4" name="Espace réservé du texte 3">
            <a:extLst>
              <a:ext uri="{FF2B5EF4-FFF2-40B4-BE49-F238E27FC236}">
                <a16:creationId xmlns:a16="http://schemas.microsoft.com/office/drawing/2014/main" id="{FB8AF22A-3B3E-445D-A1A0-FD9F15ADC89C}"/>
              </a:ext>
            </a:extLst>
          </p:cNvPr>
          <p:cNvSpPr>
            <a:spLocks noGrp="1"/>
          </p:cNvSpPr>
          <p:nvPr>
            <p:ph type="body" sz="quarter" idx="16"/>
          </p:nvPr>
        </p:nvSpPr>
        <p:spPr>
          <a:xfrm>
            <a:off x="1040802" y="1508400"/>
            <a:ext cx="7410450" cy="3005100"/>
          </a:xfrm>
        </p:spPr>
        <p:txBody>
          <a:bodyPr lIns="0" tIns="0" rIns="0" bIns="0" anchor="t"/>
          <a:lstStyle/>
          <a:p>
            <a:r>
              <a:rPr lang="fr-FR" b="1" dirty="0">
                <a:latin typeface="Overpass light"/>
              </a:rPr>
              <a:t>Optionnel​</a:t>
            </a:r>
          </a:p>
          <a:p>
            <a:r>
              <a:rPr lang="fr-FR" dirty="0">
                <a:latin typeface="Overpass light"/>
              </a:rPr>
              <a:t>Vous recevrez automatiquement par courriel, du Bureau du registraire, une </a:t>
            </a:r>
            <a:r>
              <a:rPr lang="fr-FR" b="1" dirty="0">
                <a:latin typeface="Overpass light"/>
              </a:rPr>
              <a:t>attestation d’inscription</a:t>
            </a:r>
            <a:r>
              <a:rPr lang="fr-FR" dirty="0">
                <a:latin typeface="Overpass light"/>
              </a:rPr>
              <a:t>​</a:t>
            </a:r>
          </a:p>
          <a:p>
            <a:r>
              <a:rPr lang="fr-FR" dirty="0">
                <a:latin typeface="Overpass light"/>
              </a:rPr>
              <a:t>Pour obtenir votre LPU, présentez-vous avec l’attestation à l’endroit suivant :​</a:t>
            </a:r>
          </a:p>
          <a:p>
            <a:pPr lvl="1"/>
            <a:r>
              <a:rPr lang="fr-FR" sz="1700" b="1" dirty="0">
                <a:latin typeface="Overpass light"/>
              </a:rPr>
              <a:t>Dépanneur Chez Alphonse</a:t>
            </a:r>
            <a:r>
              <a:rPr lang="fr-FR" sz="1700" dirty="0">
                <a:latin typeface="Overpass light"/>
              </a:rPr>
              <a:t>, local 1114 du pavillon Maurice-Pollack​</a:t>
            </a:r>
          </a:p>
          <a:p>
            <a:pPr lvl="1"/>
            <a:r>
              <a:rPr lang="fr-FR" sz="1700" dirty="0">
                <a:latin typeface="Overpass light"/>
              </a:rPr>
              <a:t>Frais de 120,60 $ payables directement sur place​</a:t>
            </a:r>
          </a:p>
          <a:p>
            <a:r>
              <a:rPr lang="fr-FR" dirty="0">
                <a:latin typeface="Overpass light"/>
              </a:rPr>
              <a:t>Pour plus d’informations, consultez le site Web : </a:t>
            </a:r>
            <a:r>
              <a:rPr lang="fr-FR" dirty="0">
                <a:latin typeface="Overpass light"/>
                <a:hlinkClick r:id="rId3"/>
              </a:rPr>
              <a:t>www.ulaval.ca\lpu</a:t>
            </a:r>
            <a:r>
              <a:rPr lang="fr-FR" dirty="0">
                <a:latin typeface="Overpass light"/>
              </a:rPr>
              <a:t> </a:t>
            </a:r>
            <a:endParaRPr lang="fr-CA" dirty="0">
              <a:latin typeface="Overpass" panose="020B0604020202020204" charset="0"/>
            </a:endParaRPr>
          </a:p>
        </p:txBody>
      </p:sp>
    </p:spTree>
    <p:extLst>
      <p:ext uri="{BB962C8B-B14F-4D97-AF65-F5344CB8AC3E}">
        <p14:creationId xmlns:p14="http://schemas.microsoft.com/office/powerpoint/2010/main" val="936743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218E340-3174-4700-8BBF-4C2CAFAF0076}"/>
              </a:ext>
            </a:extLst>
          </p:cNvPr>
          <p:cNvSpPr>
            <a:spLocks noGrp="1"/>
          </p:cNvSpPr>
          <p:nvPr>
            <p:ph type="title"/>
          </p:nvPr>
        </p:nvSpPr>
        <p:spPr>
          <a:xfrm>
            <a:off x="393153" y="784644"/>
            <a:ext cx="5564387" cy="355973"/>
          </a:xfrm>
        </p:spPr>
        <p:txBody>
          <a:bodyPr/>
          <a:lstStyle/>
          <a:p>
            <a:r>
              <a:rPr lang="fr-FR" dirty="0"/>
              <a:t>Autres titres de transport du RTC</a:t>
            </a:r>
            <a:endParaRPr lang="fr-CA" dirty="0"/>
          </a:p>
        </p:txBody>
      </p:sp>
      <p:graphicFrame>
        <p:nvGraphicFramePr>
          <p:cNvPr id="8" name="Tableau 7">
            <a:extLst>
              <a:ext uri="{FF2B5EF4-FFF2-40B4-BE49-F238E27FC236}">
                <a16:creationId xmlns:a16="http://schemas.microsoft.com/office/drawing/2014/main" id="{39F4DF1E-987D-4D55-AF2F-DAA4A4DB29B8}"/>
              </a:ext>
            </a:extLst>
          </p:cNvPr>
          <p:cNvGraphicFramePr>
            <a:graphicFrameLocks noGrp="1"/>
          </p:cNvGraphicFramePr>
          <p:nvPr>
            <p:extLst>
              <p:ext uri="{D42A27DB-BD31-4B8C-83A1-F6EECF244321}">
                <p14:modId xmlns:p14="http://schemas.microsoft.com/office/powerpoint/2010/main" val="2044847374"/>
              </p:ext>
            </p:extLst>
          </p:nvPr>
        </p:nvGraphicFramePr>
        <p:xfrm>
          <a:off x="393153" y="1267194"/>
          <a:ext cx="8074442" cy="3005979"/>
        </p:xfrm>
        <a:graphic>
          <a:graphicData uri="http://schemas.openxmlformats.org/drawingml/2006/table">
            <a:tbl>
              <a:tblPr/>
              <a:tblGrid>
                <a:gridCol w="1568264">
                  <a:extLst>
                    <a:ext uri="{9D8B030D-6E8A-4147-A177-3AD203B41FA5}">
                      <a16:colId xmlns:a16="http://schemas.microsoft.com/office/drawing/2014/main" val="2284673789"/>
                    </a:ext>
                  </a:extLst>
                </a:gridCol>
                <a:gridCol w="3253088">
                  <a:extLst>
                    <a:ext uri="{9D8B030D-6E8A-4147-A177-3AD203B41FA5}">
                      <a16:colId xmlns:a16="http://schemas.microsoft.com/office/drawing/2014/main" val="434476287"/>
                    </a:ext>
                  </a:extLst>
                </a:gridCol>
                <a:gridCol w="2267626">
                  <a:extLst>
                    <a:ext uri="{9D8B030D-6E8A-4147-A177-3AD203B41FA5}">
                      <a16:colId xmlns:a16="http://schemas.microsoft.com/office/drawing/2014/main" val="1955653223"/>
                    </a:ext>
                  </a:extLst>
                </a:gridCol>
                <a:gridCol w="985464">
                  <a:extLst>
                    <a:ext uri="{9D8B030D-6E8A-4147-A177-3AD203B41FA5}">
                      <a16:colId xmlns:a16="http://schemas.microsoft.com/office/drawing/2014/main" val="3103512507"/>
                    </a:ext>
                  </a:extLst>
                </a:gridCol>
              </a:tblGrid>
              <a:tr h="733486">
                <a:tc>
                  <a:txBody>
                    <a:bodyPr/>
                    <a:lstStyle/>
                    <a:p>
                      <a:pPr algn="l" fontAlgn="base"/>
                      <a:r>
                        <a:rPr lang="fr-CA" sz="1400" b="1" i="0" dirty="0">
                          <a:solidFill>
                            <a:srgbClr val="FFFFFF"/>
                          </a:solidFill>
                          <a:effectLst/>
                          <a:latin typeface="overpass light" panose="020B0604020202020204" charset="0"/>
                        </a:rPr>
                        <a:t>Titres de transport​</a:t>
                      </a:r>
                    </a:p>
                  </a:txBody>
                  <a:tcPr marL="66606" marR="66606" marT="33303" marB="333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0513"/>
                    </a:solidFill>
                  </a:tcPr>
                </a:tc>
                <a:tc gridSpan="2">
                  <a:txBody>
                    <a:bodyPr/>
                    <a:lstStyle/>
                    <a:p>
                      <a:pPr algn="l" fontAlgn="base"/>
                      <a:r>
                        <a:rPr lang="fr-CA" sz="1400" b="1" i="0" dirty="0">
                          <a:solidFill>
                            <a:srgbClr val="FFFFFF"/>
                          </a:solidFill>
                          <a:effectLst/>
                          <a:latin typeface="overpass light" panose="020B0604020202020204" charset="0"/>
                        </a:rPr>
                        <a:t>Vous devez vous procurer​</a:t>
                      </a:r>
                    </a:p>
                  </a:txBody>
                  <a:tcPr marL="66606" marR="66606" marT="33303" marB="333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0513"/>
                    </a:solidFill>
                  </a:tcPr>
                </a:tc>
                <a:tc hMerge="1">
                  <a:txBody>
                    <a:bodyPr/>
                    <a:lstStyle/>
                    <a:p>
                      <a:endParaRPr lang="fr-CA"/>
                    </a:p>
                  </a:txBody>
                  <a:tcPr/>
                </a:tc>
                <a:tc>
                  <a:txBody>
                    <a:bodyPr/>
                    <a:lstStyle/>
                    <a:p>
                      <a:pPr algn="l" fontAlgn="base"/>
                      <a:r>
                        <a:rPr lang="fr-CA" sz="1400" b="1" i="0" dirty="0">
                          <a:solidFill>
                            <a:srgbClr val="FFFFFF"/>
                          </a:solidFill>
                          <a:effectLst/>
                          <a:latin typeface="overpass light" panose="020B0604020202020204" charset="0"/>
                        </a:rPr>
                        <a:t>Coût 2020-2021​</a:t>
                      </a:r>
                    </a:p>
                  </a:txBody>
                  <a:tcPr marL="66606" marR="66606" marT="33303" marB="333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0513"/>
                    </a:solidFill>
                  </a:tcPr>
                </a:tc>
                <a:extLst>
                  <a:ext uri="{0D108BD9-81ED-4DB2-BD59-A6C34878D82A}">
                    <a16:rowId xmlns:a16="http://schemas.microsoft.com/office/drawing/2014/main" val="4125627024"/>
                  </a:ext>
                </a:extLst>
              </a:tr>
              <a:tr h="733486">
                <a:tc>
                  <a:txBody>
                    <a:bodyPr/>
                    <a:lstStyle/>
                    <a:p>
                      <a:pPr algn="l" fontAlgn="base"/>
                      <a:r>
                        <a:rPr lang="fr-CA" sz="1400" b="1" i="0" dirty="0">
                          <a:solidFill>
                            <a:srgbClr val="FFFFFF"/>
                          </a:solidFill>
                          <a:effectLst/>
                          <a:latin typeface="overpass light" panose="020B0604020202020204" charset="0"/>
                        </a:rPr>
                        <a:t>1 passage (argent comptant) ​</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0513"/>
                    </a:solidFill>
                  </a:tcPr>
                </a:tc>
                <a:tc gridSpan="2">
                  <a:txBody>
                    <a:bodyPr/>
                    <a:lstStyle/>
                    <a:p>
                      <a:pPr algn="just" fontAlgn="base"/>
                      <a:r>
                        <a:rPr lang="fr-FR" sz="1400" b="0" i="0" dirty="0">
                          <a:solidFill>
                            <a:srgbClr val="000000"/>
                          </a:solidFill>
                          <a:effectLst/>
                          <a:latin typeface="overpass light" panose="020B0604020202020204" charset="0"/>
                        </a:rPr>
                        <a:t>Monnaie exacte dans tous les autobus; les chauffeurs ne rendent pas la monnaie et ne vendent pas de billets​</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tc hMerge="1">
                  <a:txBody>
                    <a:bodyPr/>
                    <a:lstStyle/>
                    <a:p>
                      <a:endParaRPr lang="fr-CA"/>
                    </a:p>
                  </a:txBody>
                  <a:tcPr/>
                </a:tc>
                <a:tc>
                  <a:txBody>
                    <a:bodyPr/>
                    <a:lstStyle/>
                    <a:p>
                      <a:pPr algn="just" fontAlgn="base"/>
                      <a:r>
                        <a:rPr lang="fr-CA" sz="1400" b="0" i="0" dirty="0">
                          <a:solidFill>
                            <a:srgbClr val="000000"/>
                          </a:solidFill>
                          <a:effectLst/>
                          <a:latin typeface="overpass light" panose="020B0604020202020204" charset="0"/>
                        </a:rPr>
                        <a:t>3,50 $​</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extLst>
                  <a:ext uri="{0D108BD9-81ED-4DB2-BD59-A6C34878D82A}">
                    <a16:rowId xmlns:a16="http://schemas.microsoft.com/office/drawing/2014/main" val="2102395670"/>
                  </a:ext>
                </a:extLst>
              </a:tr>
              <a:tr h="509395">
                <a:tc>
                  <a:txBody>
                    <a:bodyPr/>
                    <a:lstStyle/>
                    <a:p>
                      <a:pPr algn="l" fontAlgn="base"/>
                      <a:r>
                        <a:rPr lang="fr-CA" sz="1400" b="1" i="0">
                          <a:solidFill>
                            <a:srgbClr val="FFFFFF"/>
                          </a:solidFill>
                          <a:effectLst/>
                          <a:latin typeface="overpass light" panose="020B0604020202020204" charset="0"/>
                        </a:rPr>
                        <a:t>1 passage (billet)​</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0513"/>
                    </a:solidFill>
                  </a:tcPr>
                </a:tc>
                <a:tc>
                  <a:txBody>
                    <a:bodyPr/>
                    <a:lstStyle/>
                    <a:p>
                      <a:pPr algn="l" fontAlgn="base"/>
                      <a:r>
                        <a:rPr lang="fr-FR" sz="1400" b="0" i="0" dirty="0">
                          <a:solidFill>
                            <a:srgbClr val="000000"/>
                          </a:solidFill>
                          <a:effectLst/>
                          <a:latin typeface="overpass light" panose="020B0604020202020204" charset="0"/>
                        </a:rPr>
                        <a:t>Carte OPUS ou Occasionnelle (gratuite)​</a:t>
                      </a:r>
                    </a:p>
                  </a:txBody>
                  <a:tcPr marL="66606" marR="66606" marT="33303" marB="333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7E7"/>
                    </a:solidFill>
                  </a:tcPr>
                </a:tc>
                <a:tc rowSpan="3">
                  <a:txBody>
                    <a:bodyPr/>
                    <a:lstStyle/>
                    <a:p>
                      <a:pPr algn="just" fontAlgn="base"/>
                      <a:r>
                        <a:rPr lang="fr-CA" sz="1400" b="0" i="0" dirty="0">
                          <a:solidFill>
                            <a:srgbClr val="000000"/>
                          </a:solidFill>
                          <a:effectLst/>
                          <a:latin typeface="overpass light" panose="020B0604020202020204" charset="0"/>
                        </a:rPr>
                        <a:t>Dépanneur​</a:t>
                      </a:r>
                    </a:p>
                    <a:p>
                      <a:pPr algn="just" fontAlgn="base"/>
                      <a:r>
                        <a:rPr lang="fr-CA" sz="1400" b="0" i="0" dirty="0">
                          <a:solidFill>
                            <a:srgbClr val="000000"/>
                          </a:solidFill>
                          <a:effectLst/>
                          <a:latin typeface="overpass light" panose="020B0604020202020204" charset="0"/>
                        </a:rPr>
                        <a:t>Chez Alphonse​</a:t>
                      </a:r>
                    </a:p>
                  </a:txBody>
                  <a:tcPr marL="66606" marR="66606" marT="33303" marB="333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7E7"/>
                    </a:solidFill>
                  </a:tcPr>
                </a:tc>
                <a:tc>
                  <a:txBody>
                    <a:bodyPr/>
                    <a:lstStyle/>
                    <a:p>
                      <a:pPr algn="l" fontAlgn="base"/>
                      <a:r>
                        <a:rPr lang="fr-CA" sz="1400" b="0" i="0" dirty="0">
                          <a:solidFill>
                            <a:srgbClr val="000000"/>
                          </a:solidFill>
                          <a:effectLst/>
                          <a:latin typeface="overpass light" panose="020B0604020202020204" charset="0"/>
                        </a:rPr>
                        <a:t>3,10 $ par billet​</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7E7"/>
                    </a:solidFill>
                  </a:tcPr>
                </a:tc>
                <a:extLst>
                  <a:ext uri="{0D108BD9-81ED-4DB2-BD59-A6C34878D82A}">
                    <a16:rowId xmlns:a16="http://schemas.microsoft.com/office/drawing/2014/main" val="4126116159"/>
                  </a:ext>
                </a:extLst>
              </a:tr>
              <a:tr h="509395">
                <a:tc>
                  <a:txBody>
                    <a:bodyPr/>
                    <a:lstStyle/>
                    <a:p>
                      <a:pPr algn="l" fontAlgn="base"/>
                      <a:r>
                        <a:rPr lang="fr-CA" sz="1400" b="1" i="0">
                          <a:solidFill>
                            <a:srgbClr val="FFFFFF"/>
                          </a:solidFill>
                          <a:effectLst/>
                          <a:latin typeface="overpass light" panose="020B0604020202020204" charset="0"/>
                        </a:rPr>
                        <a:t>Le mensuel Étudiant +​</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0513"/>
                    </a:solidFill>
                  </a:tcPr>
                </a:tc>
                <a:tc>
                  <a:txBody>
                    <a:bodyPr/>
                    <a:lstStyle/>
                    <a:p>
                      <a:pPr algn="l" fontAlgn="base"/>
                      <a:r>
                        <a:rPr lang="fr-FR" sz="1400" b="0" i="0" dirty="0">
                          <a:solidFill>
                            <a:srgbClr val="000000"/>
                          </a:solidFill>
                          <a:effectLst/>
                          <a:latin typeface="overpass light" panose="020B0604020202020204" charset="0"/>
                        </a:rPr>
                        <a:t>Carte OPUS avec photo (15$)​</a:t>
                      </a:r>
                    </a:p>
                  </a:txBody>
                  <a:tcPr marL="66606" marR="66606" marT="33303" marB="333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tc vMerge="1">
                  <a:txBody>
                    <a:bodyPr/>
                    <a:lstStyle/>
                    <a:p>
                      <a:endParaRPr lang="fr-CA"/>
                    </a:p>
                  </a:txBody>
                  <a:tcPr/>
                </a:tc>
                <a:tc>
                  <a:txBody>
                    <a:bodyPr/>
                    <a:lstStyle/>
                    <a:p>
                      <a:pPr algn="just" fontAlgn="base"/>
                      <a:r>
                        <a:rPr lang="fr-CA" sz="1400" b="0" i="0" dirty="0">
                          <a:solidFill>
                            <a:srgbClr val="000000"/>
                          </a:solidFill>
                          <a:effectLst/>
                          <a:latin typeface="overpass light" panose="020B0604020202020204" charset="0"/>
                        </a:rPr>
                        <a:t>59,80 $​</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extLst>
                  <a:ext uri="{0D108BD9-81ED-4DB2-BD59-A6C34878D82A}">
                    <a16:rowId xmlns:a16="http://schemas.microsoft.com/office/drawing/2014/main" val="3421568606"/>
                  </a:ext>
                </a:extLst>
              </a:tr>
              <a:tr h="520217">
                <a:tc>
                  <a:txBody>
                    <a:bodyPr/>
                    <a:lstStyle/>
                    <a:p>
                      <a:pPr algn="l" fontAlgn="base"/>
                      <a:r>
                        <a:rPr lang="fr-CA" sz="1400" b="1" i="0" dirty="0">
                          <a:solidFill>
                            <a:srgbClr val="FFFFFF"/>
                          </a:solidFill>
                          <a:effectLst/>
                          <a:latin typeface="overpass light" panose="020B0604020202020204" charset="0"/>
                        </a:rPr>
                        <a:t>Le mensuel Général​</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0513"/>
                    </a:solidFill>
                  </a:tcPr>
                </a:tc>
                <a:tc>
                  <a:txBody>
                    <a:bodyPr/>
                    <a:lstStyle/>
                    <a:p>
                      <a:pPr algn="just" fontAlgn="base"/>
                      <a:r>
                        <a:rPr lang="fr-FR" sz="1400" b="0" i="0" dirty="0">
                          <a:solidFill>
                            <a:srgbClr val="000000"/>
                          </a:solidFill>
                          <a:effectLst/>
                          <a:latin typeface="overpass light" panose="020B0604020202020204" charset="0"/>
                        </a:rPr>
                        <a:t>Carte OPUS sans photo (6$)​</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7E7"/>
                    </a:solidFill>
                  </a:tcPr>
                </a:tc>
                <a:tc vMerge="1">
                  <a:txBody>
                    <a:bodyPr/>
                    <a:lstStyle/>
                    <a:p>
                      <a:endParaRPr lang="fr-CA"/>
                    </a:p>
                  </a:txBody>
                  <a:tcPr/>
                </a:tc>
                <a:tc>
                  <a:txBody>
                    <a:bodyPr/>
                    <a:lstStyle/>
                    <a:p>
                      <a:pPr algn="just" fontAlgn="base"/>
                      <a:r>
                        <a:rPr lang="fr-CA" sz="1400" b="0" i="0" dirty="0">
                          <a:solidFill>
                            <a:srgbClr val="000000"/>
                          </a:solidFill>
                          <a:effectLst/>
                          <a:latin typeface="overpass light" panose="020B0604020202020204" charset="0"/>
                        </a:rPr>
                        <a:t>89,50 $​</a:t>
                      </a:r>
                    </a:p>
                  </a:txBody>
                  <a:tcPr marL="66606" marR="66606" marT="33303" marB="333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7E7"/>
                    </a:solidFill>
                  </a:tcPr>
                </a:tc>
                <a:extLst>
                  <a:ext uri="{0D108BD9-81ED-4DB2-BD59-A6C34878D82A}">
                    <a16:rowId xmlns:a16="http://schemas.microsoft.com/office/drawing/2014/main" val="1346516080"/>
                  </a:ext>
                </a:extLst>
              </a:tr>
            </a:tbl>
          </a:graphicData>
        </a:graphic>
      </p:graphicFrame>
      <p:sp>
        <p:nvSpPr>
          <p:cNvPr id="9" name="Rectangle 1">
            <a:extLst>
              <a:ext uri="{FF2B5EF4-FFF2-40B4-BE49-F238E27FC236}">
                <a16:creationId xmlns:a16="http://schemas.microsoft.com/office/drawing/2014/main" id="{94775212-B40F-4714-8181-59857AF8915B}"/>
              </a:ext>
            </a:extLst>
          </p:cNvPr>
          <p:cNvSpPr>
            <a:spLocks noChangeArrowheads="1"/>
          </p:cNvSpPr>
          <p:nvPr/>
        </p:nvSpPr>
        <p:spPr bwMode="auto">
          <a:xfrm>
            <a:off x="1928813" y="1370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9131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AAE2-D362-4966-B812-B794E0C8818D}"/>
              </a:ext>
            </a:extLst>
          </p:cNvPr>
          <p:cNvSpPr>
            <a:spLocks noGrp="1"/>
          </p:cNvSpPr>
          <p:nvPr>
            <p:ph type="ctrTitle"/>
          </p:nvPr>
        </p:nvSpPr>
        <p:spPr/>
        <p:txBody>
          <a:bodyPr/>
          <a:lstStyle/>
          <a:p>
            <a:r>
              <a:rPr lang="en-US" dirty="0">
                <a:latin typeface="Overpass"/>
              </a:rPr>
              <a:t>Droit au travail</a:t>
            </a:r>
            <a:endParaRPr lang="en-US" dirty="0"/>
          </a:p>
        </p:txBody>
      </p:sp>
      <p:sp>
        <p:nvSpPr>
          <p:cNvPr id="3" name="Espace réservé du contenu 2">
            <a:extLst>
              <a:ext uri="{FF2B5EF4-FFF2-40B4-BE49-F238E27FC236}">
                <a16:creationId xmlns:a16="http://schemas.microsoft.com/office/drawing/2014/main" id="{20691D1B-72A9-41FE-AF86-E738A0F585F6}"/>
              </a:ext>
            </a:extLst>
          </p:cNvPr>
          <p:cNvSpPr>
            <a:spLocks noGrp="1"/>
          </p:cNvSpPr>
          <p:nvPr>
            <p:ph idx="4294967295"/>
          </p:nvPr>
        </p:nvSpPr>
        <p:spPr>
          <a:xfrm>
            <a:off x="1143000" y="2837879"/>
            <a:ext cx="5378450" cy="461962"/>
          </a:xfrm>
          <a:prstGeom prst="rect">
            <a:avLst/>
          </a:prstGeom>
        </p:spPr>
        <p:txBody>
          <a:bodyPr lIns="91440" tIns="45720" rIns="91440" bIns="45720" anchor="t"/>
          <a:lstStyle/>
          <a:p>
            <a:pPr marL="0" indent="0">
              <a:buNone/>
            </a:pPr>
            <a:r>
              <a:rPr lang="fr-FR" dirty="0">
                <a:solidFill>
                  <a:schemeClr val="bg2">
                    <a:lumMod val="50000"/>
                  </a:schemeClr>
                </a:solidFill>
                <a:latin typeface="Overpass light"/>
              </a:rPr>
              <a:t>Chapitre 8 du Guide pratique</a:t>
            </a:r>
            <a:endParaRPr lang="fr-CA" dirty="0">
              <a:solidFill>
                <a:schemeClr val="bg2">
                  <a:lumMod val="50000"/>
                </a:schemeClr>
              </a:solidFill>
              <a:latin typeface="Overpass light"/>
            </a:endParaRPr>
          </a:p>
        </p:txBody>
      </p:sp>
    </p:spTree>
    <p:extLst>
      <p:ext uri="{BB962C8B-B14F-4D97-AF65-F5344CB8AC3E}">
        <p14:creationId xmlns:p14="http://schemas.microsoft.com/office/powerpoint/2010/main" val="112136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DEB07-A872-4785-93BD-177FF09CEE98}"/>
              </a:ext>
            </a:extLst>
          </p:cNvPr>
          <p:cNvSpPr>
            <a:spLocks noGrp="1"/>
          </p:cNvSpPr>
          <p:nvPr>
            <p:ph type="title"/>
          </p:nvPr>
        </p:nvSpPr>
        <p:spPr/>
        <p:txBody>
          <a:bodyPr/>
          <a:lstStyle/>
          <a:p>
            <a:r>
              <a:rPr lang="fr-FR" dirty="0"/>
              <a:t>Travail sur le campus</a:t>
            </a:r>
            <a:endParaRPr lang="fr-CA" dirty="0"/>
          </a:p>
        </p:txBody>
      </p:sp>
      <p:sp>
        <p:nvSpPr>
          <p:cNvPr id="4" name="Espace réservé du texte 3">
            <a:extLst>
              <a:ext uri="{FF2B5EF4-FFF2-40B4-BE49-F238E27FC236}">
                <a16:creationId xmlns:a16="http://schemas.microsoft.com/office/drawing/2014/main" id="{F3B58DC1-41DD-4B96-887F-3B74008F967A}"/>
              </a:ext>
            </a:extLst>
          </p:cNvPr>
          <p:cNvSpPr>
            <a:spLocks noGrp="1"/>
          </p:cNvSpPr>
          <p:nvPr>
            <p:ph type="body" sz="quarter" idx="16"/>
          </p:nvPr>
        </p:nvSpPr>
        <p:spPr>
          <a:xfrm>
            <a:off x="1042174" y="1482896"/>
            <a:ext cx="7410450" cy="1828195"/>
          </a:xfrm>
        </p:spPr>
        <p:txBody>
          <a:bodyPr lIns="0" tIns="0" rIns="0" bIns="0" anchor="t"/>
          <a:lstStyle/>
          <a:p>
            <a:pPr marL="0" indent="0">
              <a:buNone/>
            </a:pPr>
            <a:r>
              <a:rPr lang="fr-FR" dirty="0">
                <a:latin typeface="Overpass light"/>
              </a:rPr>
              <a:t>Tous les étudiants avec permis d’études </a:t>
            </a:r>
            <a:r>
              <a:rPr lang="fr-FR" b="1" dirty="0">
                <a:latin typeface="Overpass light"/>
              </a:rPr>
              <a:t>inscrits à temps complet </a:t>
            </a:r>
            <a:r>
              <a:rPr lang="fr-FR" dirty="0">
                <a:latin typeface="Overpass light"/>
              </a:rPr>
              <a:t>peuvent travailler sur le campus.​</a:t>
            </a:r>
          </a:p>
          <a:p>
            <a:pPr marL="0" indent="0">
              <a:buNone/>
            </a:pPr>
            <a:r>
              <a:rPr lang="fr-FR" b="1" dirty="0">
                <a:latin typeface="Overpass light"/>
              </a:rPr>
              <a:t>Exclusions</a:t>
            </a:r>
            <a:r>
              <a:rPr lang="fr-FR" dirty="0">
                <a:latin typeface="Overpass light"/>
              </a:rPr>
              <a:t> :​</a:t>
            </a:r>
          </a:p>
          <a:p>
            <a:r>
              <a:rPr lang="fr-FR" dirty="0">
                <a:latin typeface="Overpass light"/>
              </a:rPr>
              <a:t>Les étudiants qui n’ont pas de permis d’études.​</a:t>
            </a:r>
          </a:p>
          <a:p>
            <a:r>
              <a:rPr lang="fr-FR" dirty="0">
                <a:latin typeface="Overpass light"/>
              </a:rPr>
              <a:t>Les étudiants inscrits à temps partiel.</a:t>
            </a:r>
            <a:endParaRPr lang="fr-CA" dirty="0">
              <a:latin typeface="Overpass light"/>
            </a:endParaRPr>
          </a:p>
        </p:txBody>
      </p:sp>
    </p:spTree>
    <p:extLst>
      <p:ext uri="{BB962C8B-B14F-4D97-AF65-F5344CB8AC3E}">
        <p14:creationId xmlns:p14="http://schemas.microsoft.com/office/powerpoint/2010/main" val="918116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DEB07-A872-4785-93BD-177FF09CEE98}"/>
              </a:ext>
            </a:extLst>
          </p:cNvPr>
          <p:cNvSpPr>
            <a:spLocks noGrp="1"/>
          </p:cNvSpPr>
          <p:nvPr>
            <p:ph type="title"/>
          </p:nvPr>
        </p:nvSpPr>
        <p:spPr/>
        <p:txBody>
          <a:bodyPr/>
          <a:lstStyle/>
          <a:p>
            <a:r>
              <a:rPr lang="fr-FR" dirty="0"/>
              <a:t>Travail hors campus</a:t>
            </a:r>
            <a:endParaRPr lang="fr-CA" dirty="0"/>
          </a:p>
        </p:txBody>
      </p:sp>
      <p:sp>
        <p:nvSpPr>
          <p:cNvPr id="4" name="Espace réservé du texte 3">
            <a:extLst>
              <a:ext uri="{FF2B5EF4-FFF2-40B4-BE49-F238E27FC236}">
                <a16:creationId xmlns:a16="http://schemas.microsoft.com/office/drawing/2014/main" id="{F3B58DC1-41DD-4B96-887F-3B74008F967A}"/>
              </a:ext>
            </a:extLst>
          </p:cNvPr>
          <p:cNvSpPr>
            <a:spLocks noGrp="1"/>
          </p:cNvSpPr>
          <p:nvPr>
            <p:ph type="body" sz="quarter" idx="16"/>
          </p:nvPr>
        </p:nvSpPr>
        <p:spPr>
          <a:xfrm>
            <a:off x="1042174" y="1441726"/>
            <a:ext cx="7410450" cy="2260048"/>
          </a:xfrm>
        </p:spPr>
        <p:txBody>
          <a:bodyPr lIns="0" tIns="0" rIns="0" bIns="0" anchor="t"/>
          <a:lstStyle/>
          <a:p>
            <a:pPr marL="0" indent="0">
              <a:buNone/>
            </a:pPr>
            <a:r>
              <a:rPr lang="fr-FR" dirty="0">
                <a:latin typeface="Overpass light"/>
              </a:rPr>
              <a:t>Tous les étudiants avec permis d’études qui étudient à temps complet.​</a:t>
            </a:r>
          </a:p>
          <a:p>
            <a:pPr marL="0" indent="0">
              <a:buNone/>
            </a:pPr>
            <a:r>
              <a:rPr lang="fr-FR" b="1" dirty="0">
                <a:latin typeface="Overpass light"/>
              </a:rPr>
              <a:t>Maximum de 20 heures par semaine</a:t>
            </a:r>
            <a:r>
              <a:rPr lang="fr-FR" dirty="0">
                <a:latin typeface="Overpass light"/>
              </a:rPr>
              <a:t> durant les sessions (temps plein durant les congés scolaires).</a:t>
            </a:r>
          </a:p>
          <a:p>
            <a:pPr marL="0" indent="0">
              <a:buNone/>
            </a:pPr>
            <a:r>
              <a:rPr lang="fr-FR" b="1" dirty="0">
                <a:latin typeface="Overpass light"/>
              </a:rPr>
              <a:t>Exclusion</a:t>
            </a:r>
            <a:r>
              <a:rPr lang="fr-FR" dirty="0">
                <a:latin typeface="Overpass light"/>
              </a:rPr>
              <a:t> du travail hors campus si les étudiants sont inscrits à :​</a:t>
            </a:r>
          </a:p>
          <a:p>
            <a:pPr lvl="1"/>
            <a:r>
              <a:rPr lang="fr-FR" sz="1700" dirty="0">
                <a:latin typeface="Overpass light"/>
              </a:rPr>
              <a:t>Année préparatoire​</a:t>
            </a:r>
          </a:p>
          <a:p>
            <a:pPr lvl="1"/>
            <a:r>
              <a:rPr lang="fr-FR" sz="1700" dirty="0">
                <a:latin typeface="Overpass light"/>
              </a:rPr>
              <a:t>Études libres​</a:t>
            </a:r>
          </a:p>
          <a:p>
            <a:pPr lvl="1"/>
            <a:r>
              <a:rPr lang="fr-FR" sz="1700" dirty="0">
                <a:latin typeface="Overpass light"/>
              </a:rPr>
              <a:t>Programme d’apprentissage du français</a:t>
            </a:r>
            <a:endParaRPr lang="fr-CA" sz="1700" dirty="0">
              <a:latin typeface="Overpass light"/>
            </a:endParaRPr>
          </a:p>
        </p:txBody>
      </p:sp>
    </p:spTree>
    <p:extLst>
      <p:ext uri="{BB962C8B-B14F-4D97-AF65-F5344CB8AC3E}">
        <p14:creationId xmlns:p14="http://schemas.microsoft.com/office/powerpoint/2010/main" val="1957505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DEB07-A872-4785-93BD-177FF09CEE98}"/>
              </a:ext>
            </a:extLst>
          </p:cNvPr>
          <p:cNvSpPr>
            <a:spLocks noGrp="1"/>
          </p:cNvSpPr>
          <p:nvPr>
            <p:ph type="title"/>
          </p:nvPr>
        </p:nvSpPr>
        <p:spPr/>
        <p:txBody>
          <a:bodyPr/>
          <a:lstStyle/>
          <a:p>
            <a:r>
              <a:rPr lang="fr-FR" dirty="0"/>
              <a:t>Droit au travail</a:t>
            </a:r>
            <a:endParaRPr lang="fr-CA" dirty="0"/>
          </a:p>
        </p:txBody>
      </p:sp>
      <p:sp>
        <p:nvSpPr>
          <p:cNvPr id="4" name="Espace réservé du texte 3">
            <a:extLst>
              <a:ext uri="{FF2B5EF4-FFF2-40B4-BE49-F238E27FC236}">
                <a16:creationId xmlns:a16="http://schemas.microsoft.com/office/drawing/2014/main" id="{F3B58DC1-41DD-4B96-887F-3B74008F967A}"/>
              </a:ext>
            </a:extLst>
          </p:cNvPr>
          <p:cNvSpPr>
            <a:spLocks noGrp="1"/>
          </p:cNvSpPr>
          <p:nvPr>
            <p:ph type="body" sz="quarter" idx="16"/>
          </p:nvPr>
        </p:nvSpPr>
        <p:spPr>
          <a:xfrm>
            <a:off x="1042174" y="1616212"/>
            <a:ext cx="7410450" cy="2099139"/>
          </a:xfrm>
        </p:spPr>
        <p:txBody>
          <a:bodyPr lIns="0" tIns="0" rIns="0" bIns="0" anchor="t"/>
          <a:lstStyle/>
          <a:p>
            <a:r>
              <a:rPr lang="fr-FR" dirty="0">
                <a:latin typeface="Overpass light"/>
              </a:rPr>
              <a:t>Si en cours de session, suite à un abandon de cours,​ vous n’êtes plus étudiant à temps complet (moins de 12 crédits), vous devez </a:t>
            </a:r>
            <a:r>
              <a:rPr lang="fr-FR" b="1" dirty="0">
                <a:latin typeface="Overpass light"/>
              </a:rPr>
              <a:t>cesser de travailler immédiatement. ​</a:t>
            </a:r>
          </a:p>
          <a:p>
            <a:r>
              <a:rPr lang="fr-FR" dirty="0">
                <a:latin typeface="Overpass light"/>
              </a:rPr>
              <a:t>À votre arrivée, le droit au travail débute la </a:t>
            </a:r>
            <a:r>
              <a:rPr lang="fr-FR" b="1" dirty="0">
                <a:latin typeface="Overpass light"/>
              </a:rPr>
              <a:t>première journée ​de la session</a:t>
            </a:r>
            <a:r>
              <a:rPr lang="fr-FR" dirty="0">
                <a:latin typeface="Overpass light"/>
              </a:rPr>
              <a:t>.​</a:t>
            </a:r>
          </a:p>
          <a:p>
            <a:r>
              <a:rPr lang="fr-FR" dirty="0">
                <a:latin typeface="Overpass light"/>
              </a:rPr>
              <a:t>Les étudiants visiteurs ne sont </a:t>
            </a:r>
            <a:r>
              <a:rPr lang="fr-FR" b="1" dirty="0">
                <a:latin typeface="Overpass light"/>
              </a:rPr>
              <a:t>pas autorisés à travailler l’été suivant </a:t>
            </a:r>
            <a:r>
              <a:rPr lang="fr-FR" dirty="0">
                <a:latin typeface="Overpass light"/>
              </a:rPr>
              <a:t>la fin de leur session d’études à l’Université Laval. </a:t>
            </a:r>
            <a:endParaRPr lang="fr-CA" sz="1700" dirty="0">
              <a:latin typeface="Overpass" panose="020B0604020202020204" charset="0"/>
            </a:endParaRPr>
          </a:p>
        </p:txBody>
      </p:sp>
    </p:spTree>
    <p:extLst>
      <p:ext uri="{BB962C8B-B14F-4D97-AF65-F5344CB8AC3E}">
        <p14:creationId xmlns:p14="http://schemas.microsoft.com/office/powerpoint/2010/main" val="2350941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DEB07-A872-4785-93BD-177FF09CEE98}"/>
              </a:ext>
            </a:extLst>
          </p:cNvPr>
          <p:cNvSpPr>
            <a:spLocks noGrp="1"/>
          </p:cNvSpPr>
          <p:nvPr>
            <p:ph type="title"/>
          </p:nvPr>
        </p:nvSpPr>
        <p:spPr/>
        <p:txBody>
          <a:bodyPr/>
          <a:lstStyle/>
          <a:p>
            <a:r>
              <a:rPr lang="fr-FR" dirty="0"/>
              <a:t>Droit au travail</a:t>
            </a:r>
            <a:endParaRPr lang="fr-CA" dirty="0"/>
          </a:p>
        </p:txBody>
      </p:sp>
      <p:sp>
        <p:nvSpPr>
          <p:cNvPr id="4" name="Espace réservé du texte 3">
            <a:extLst>
              <a:ext uri="{FF2B5EF4-FFF2-40B4-BE49-F238E27FC236}">
                <a16:creationId xmlns:a16="http://schemas.microsoft.com/office/drawing/2014/main" id="{F3B58DC1-41DD-4B96-887F-3B74008F967A}"/>
              </a:ext>
            </a:extLst>
          </p:cNvPr>
          <p:cNvSpPr>
            <a:spLocks noGrp="1"/>
          </p:cNvSpPr>
          <p:nvPr>
            <p:ph type="body" sz="quarter" idx="16"/>
          </p:nvPr>
        </p:nvSpPr>
        <p:spPr>
          <a:xfrm>
            <a:off x="1042174" y="1616213"/>
            <a:ext cx="7410450" cy="1911074"/>
          </a:xfrm>
        </p:spPr>
        <p:txBody>
          <a:bodyPr lIns="0" tIns="0" rIns="0" bIns="0" anchor="t"/>
          <a:lstStyle/>
          <a:p>
            <a:r>
              <a:rPr lang="fr-FR" dirty="0">
                <a:latin typeface="Overpass light"/>
              </a:rPr>
              <a:t>Le </a:t>
            </a:r>
            <a:r>
              <a:rPr lang="fr-FR" b="1" dirty="0">
                <a:latin typeface="Overpass light"/>
              </a:rPr>
              <a:t>numéro d’assurance sociale (NAS) </a:t>
            </a:r>
            <a:r>
              <a:rPr lang="fr-FR" dirty="0">
                <a:latin typeface="Overpass light"/>
              </a:rPr>
              <a:t>obtenu auprès de Service Canada est requis pour travailler.​</a:t>
            </a:r>
          </a:p>
          <a:p>
            <a:pPr marL="457200" lvl="1" indent="0">
              <a:buNone/>
            </a:pPr>
            <a:r>
              <a:rPr lang="fr-FR" sz="1700" i="1" dirty="0">
                <a:latin typeface="Overpass light"/>
              </a:rPr>
              <a:t>*Attention : </a:t>
            </a:r>
            <a:r>
              <a:rPr lang="fr-FR" sz="1700" b="1" i="1" dirty="0">
                <a:latin typeface="Overpass light"/>
              </a:rPr>
              <a:t>votre NAS est confidentiel!!</a:t>
            </a:r>
          </a:p>
          <a:p>
            <a:r>
              <a:rPr lang="fr-FR" dirty="0">
                <a:latin typeface="Overpass light"/>
              </a:rPr>
              <a:t>Pour réaliser un ou des stage(s) faisant partie de votre programme d’études à l’Université Laval, vous devez être en possession d’un </a:t>
            </a:r>
            <a:r>
              <a:rPr lang="fr-FR" b="1" dirty="0">
                <a:latin typeface="Overpass light"/>
              </a:rPr>
              <a:t>permis de travail stage-coop</a:t>
            </a:r>
            <a:r>
              <a:rPr lang="fr-FR" dirty="0">
                <a:latin typeface="Overpass light"/>
              </a:rPr>
              <a:t>. Il est gratuit.</a:t>
            </a:r>
            <a:endParaRPr lang="fr-CA" sz="1700" dirty="0">
              <a:latin typeface="Overpass light"/>
            </a:endParaRPr>
          </a:p>
        </p:txBody>
      </p:sp>
    </p:spTree>
    <p:extLst>
      <p:ext uri="{BB962C8B-B14F-4D97-AF65-F5344CB8AC3E}">
        <p14:creationId xmlns:p14="http://schemas.microsoft.com/office/powerpoint/2010/main" val="252617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person, indoor, person, holding&#10;&#10;Description automatically generated">
            <a:extLst>
              <a:ext uri="{FF2B5EF4-FFF2-40B4-BE49-F238E27FC236}">
                <a16:creationId xmlns:a16="http://schemas.microsoft.com/office/drawing/2014/main" id="{9F9CC918-E4D6-4A44-8DE6-9A980076678E}"/>
              </a:ext>
            </a:extLst>
          </p:cNvPr>
          <p:cNvPicPr>
            <a:picLocks noGrp="1" noChangeAspect="1"/>
          </p:cNvPicPr>
          <p:nvPr>
            <p:ph type="pic" sz="quarter" idx="15"/>
          </p:nvPr>
        </p:nvPicPr>
        <p:blipFill rotWithShape="1">
          <a:blip r:embed="rId3"/>
          <a:srcRect l="11162" r="11162"/>
          <a:stretch/>
        </p:blipFill>
        <p:spPr/>
      </p:pic>
      <p:sp>
        <p:nvSpPr>
          <p:cNvPr id="7" name="Text Placeholder 6">
            <a:extLst>
              <a:ext uri="{FF2B5EF4-FFF2-40B4-BE49-F238E27FC236}">
                <a16:creationId xmlns:a16="http://schemas.microsoft.com/office/drawing/2014/main" id="{F03570F4-3129-4D16-A7D9-5F02E640BF7E}"/>
              </a:ext>
            </a:extLst>
          </p:cNvPr>
          <p:cNvSpPr>
            <a:spLocks noGrp="1"/>
          </p:cNvSpPr>
          <p:nvPr>
            <p:ph type="body" sz="quarter" idx="16"/>
          </p:nvPr>
        </p:nvSpPr>
        <p:spPr>
          <a:xfrm>
            <a:off x="6308926" y="2576100"/>
            <a:ext cx="2545978" cy="1465847"/>
          </a:xfrm>
        </p:spPr>
        <p:txBody>
          <a:bodyPr lIns="0" tIns="0" rIns="0" bIns="0" anchor="t"/>
          <a:lstStyle/>
          <a:p>
            <a:pPr>
              <a:spcBef>
                <a:spcPts val="0"/>
              </a:spcBef>
            </a:pPr>
            <a:r>
              <a:rPr lang="fr-CA" dirty="0">
                <a:latin typeface="Overpass Light"/>
              </a:rPr>
              <a:t>Dates à venir au courant de l‘hiver :</a:t>
            </a:r>
            <a:endParaRPr lang="en-US" dirty="0"/>
          </a:p>
          <a:p>
            <a:pPr>
              <a:spcBef>
                <a:spcPts val="0"/>
              </a:spcBef>
            </a:pPr>
            <a:endParaRPr lang="fr-CA" dirty="0">
              <a:latin typeface="Overpass Light"/>
            </a:endParaRPr>
          </a:p>
          <a:p>
            <a:pPr>
              <a:spcBef>
                <a:spcPts val="0"/>
              </a:spcBef>
            </a:pPr>
            <a:r>
              <a:rPr lang="fr-CA" u="sng" dirty="0">
                <a:solidFill>
                  <a:srgbClr val="5F5F5F"/>
                </a:solidFill>
                <a:latin typeface="Overpass Light"/>
                <a:hlinkClick r:id="rId4"/>
              </a:rPr>
              <a:t>bve.ulaval.ca/etudiants-etrangers/conferences/</a:t>
            </a:r>
            <a:endParaRPr lang="en-US" dirty="0">
              <a:latin typeface="Overpass Light"/>
            </a:endParaRPr>
          </a:p>
          <a:p>
            <a:endParaRPr lang="fr-FR" dirty="0">
              <a:latin typeface="Overpass Light"/>
            </a:endParaRPr>
          </a:p>
        </p:txBody>
      </p:sp>
      <p:sp>
        <p:nvSpPr>
          <p:cNvPr id="2" name="Titre 1">
            <a:extLst>
              <a:ext uri="{FF2B5EF4-FFF2-40B4-BE49-F238E27FC236}">
                <a16:creationId xmlns:a16="http://schemas.microsoft.com/office/drawing/2014/main" id="{F9EDEB07-A872-4785-93BD-177FF09CEE98}"/>
              </a:ext>
            </a:extLst>
          </p:cNvPr>
          <p:cNvSpPr>
            <a:spLocks noGrp="1"/>
          </p:cNvSpPr>
          <p:nvPr>
            <p:ph type="title"/>
          </p:nvPr>
        </p:nvSpPr>
        <p:spPr>
          <a:xfrm>
            <a:off x="6309269" y="849075"/>
            <a:ext cx="2480678" cy="1391205"/>
          </a:xfrm>
        </p:spPr>
        <p:txBody>
          <a:bodyPr lIns="0" tIns="0" rIns="0" bIns="0" anchor="t"/>
          <a:lstStyle/>
          <a:p>
            <a:r>
              <a:rPr lang="fr-FR" dirty="0">
                <a:latin typeface="Overpass"/>
              </a:rPr>
              <a:t>Webinaire : Travailler avec un permis d’études</a:t>
            </a:r>
            <a:endParaRPr lang="fr-CA" dirty="0">
              <a:latin typeface="Overpass"/>
            </a:endParaRPr>
          </a:p>
        </p:txBody>
      </p:sp>
    </p:spTree>
    <p:extLst>
      <p:ext uri="{BB962C8B-B14F-4D97-AF65-F5344CB8AC3E}">
        <p14:creationId xmlns:p14="http://schemas.microsoft.com/office/powerpoint/2010/main" val="3243674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AAE2-D362-4966-B812-B794E0C8818D}"/>
              </a:ext>
            </a:extLst>
          </p:cNvPr>
          <p:cNvSpPr>
            <a:spLocks noGrp="1"/>
          </p:cNvSpPr>
          <p:nvPr>
            <p:ph type="ctrTitle"/>
          </p:nvPr>
        </p:nvSpPr>
        <p:spPr/>
        <p:txBody>
          <a:bodyPr/>
          <a:lstStyle/>
          <a:p>
            <a:r>
              <a:rPr lang="en-US" dirty="0">
                <a:latin typeface="Overpass"/>
              </a:rPr>
              <a:t>Les services aux étudiants</a:t>
            </a:r>
            <a:endParaRPr lang="en-US" dirty="0"/>
          </a:p>
        </p:txBody>
      </p:sp>
      <p:sp>
        <p:nvSpPr>
          <p:cNvPr id="3" name="Espace réservé du contenu 2">
            <a:extLst>
              <a:ext uri="{FF2B5EF4-FFF2-40B4-BE49-F238E27FC236}">
                <a16:creationId xmlns:a16="http://schemas.microsoft.com/office/drawing/2014/main" id="{20691D1B-72A9-41FE-AF86-E738A0F585F6}"/>
              </a:ext>
            </a:extLst>
          </p:cNvPr>
          <p:cNvSpPr>
            <a:spLocks noGrp="1"/>
          </p:cNvSpPr>
          <p:nvPr>
            <p:ph idx="4294967295"/>
          </p:nvPr>
        </p:nvSpPr>
        <p:spPr>
          <a:xfrm>
            <a:off x="1143000" y="3142679"/>
            <a:ext cx="5378450" cy="461962"/>
          </a:xfrm>
          <a:prstGeom prst="rect">
            <a:avLst/>
          </a:prstGeom>
        </p:spPr>
        <p:txBody>
          <a:bodyPr lIns="91440" tIns="45720" rIns="91440" bIns="45720" anchor="t"/>
          <a:lstStyle/>
          <a:p>
            <a:pPr marL="0" indent="0">
              <a:buNone/>
            </a:pPr>
            <a:r>
              <a:rPr lang="fr-FR" dirty="0">
                <a:solidFill>
                  <a:schemeClr val="bg2">
                    <a:lumMod val="50000"/>
                  </a:schemeClr>
                </a:solidFill>
                <a:latin typeface="Overpass light"/>
              </a:rPr>
              <a:t>Chapitre 4 du Guide pratique</a:t>
            </a:r>
            <a:endParaRPr lang="fr-CA" dirty="0">
              <a:solidFill>
                <a:schemeClr val="bg2">
                  <a:lumMod val="50000"/>
                </a:schemeClr>
              </a:solidFill>
              <a:latin typeface="Overpass light"/>
            </a:endParaRPr>
          </a:p>
        </p:txBody>
      </p:sp>
    </p:spTree>
    <p:extLst>
      <p:ext uri="{BB962C8B-B14F-4D97-AF65-F5344CB8AC3E}">
        <p14:creationId xmlns:p14="http://schemas.microsoft.com/office/powerpoint/2010/main" val="2512318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BA3E9A6-3D02-4A57-B09F-5F9AC8263D45}"/>
              </a:ext>
            </a:extLst>
          </p:cNvPr>
          <p:cNvSpPr>
            <a:spLocks noGrp="1"/>
          </p:cNvSpPr>
          <p:nvPr>
            <p:ph type="body" sz="quarter" idx="14"/>
          </p:nvPr>
        </p:nvSpPr>
        <p:spPr>
          <a:xfrm>
            <a:off x="4775744" y="2202180"/>
            <a:ext cx="3852278" cy="733560"/>
          </a:xfrm>
        </p:spPr>
        <p:txBody>
          <a:bodyPr lIns="0" tIns="0" rIns="0" bIns="0" anchor="t"/>
          <a:lstStyle/>
          <a:p>
            <a:r>
              <a:rPr lang="fr-FR" dirty="0">
                <a:latin typeface="Overpass light"/>
              </a:rPr>
              <a:t>Le Bureau de la vie étudiante (BVE) est responsable de l’accueil et l’intégration des étudiants étrangers. ​</a:t>
            </a:r>
          </a:p>
        </p:txBody>
      </p:sp>
      <p:sp>
        <p:nvSpPr>
          <p:cNvPr id="4" name="Titre 3">
            <a:extLst>
              <a:ext uri="{FF2B5EF4-FFF2-40B4-BE49-F238E27FC236}">
                <a16:creationId xmlns:a16="http://schemas.microsoft.com/office/drawing/2014/main" id="{A96DBFD1-BC06-4F61-A8A1-160B35F4F8D9}"/>
              </a:ext>
            </a:extLst>
          </p:cNvPr>
          <p:cNvSpPr>
            <a:spLocks noGrp="1"/>
          </p:cNvSpPr>
          <p:nvPr>
            <p:ph type="title"/>
          </p:nvPr>
        </p:nvSpPr>
        <p:spPr>
          <a:xfrm>
            <a:off x="4737644" y="1592025"/>
            <a:ext cx="4166603" cy="333930"/>
          </a:xfrm>
        </p:spPr>
        <p:txBody>
          <a:bodyPr/>
          <a:lstStyle/>
          <a:p>
            <a:r>
              <a:rPr lang="fr-FR" dirty="0"/>
              <a:t>Bureau de la vie étudiante</a:t>
            </a:r>
            <a:endParaRPr lang="fr-CA" dirty="0"/>
          </a:p>
        </p:txBody>
      </p:sp>
      <p:sp>
        <p:nvSpPr>
          <p:cNvPr id="8" name="ZoneTexte 7">
            <a:extLst>
              <a:ext uri="{FF2B5EF4-FFF2-40B4-BE49-F238E27FC236}">
                <a16:creationId xmlns:a16="http://schemas.microsoft.com/office/drawing/2014/main" id="{A7261D1B-F836-4022-941D-6700737C1158}"/>
              </a:ext>
            </a:extLst>
          </p:cNvPr>
          <p:cNvSpPr txBox="1"/>
          <p:nvPr/>
        </p:nvSpPr>
        <p:spPr>
          <a:xfrm>
            <a:off x="4688144" y="3036576"/>
            <a:ext cx="3941506" cy="615553"/>
          </a:xfrm>
          <a:prstGeom prst="rect">
            <a:avLst/>
          </a:prstGeom>
          <a:noFill/>
        </p:spPr>
        <p:txBody>
          <a:bodyPr wrap="square" lIns="91440" tIns="45720" rIns="91440" bIns="45720" anchor="t">
            <a:spAutoFit/>
          </a:bodyPr>
          <a:lstStyle/>
          <a:p>
            <a:r>
              <a:rPr lang="fr-FR" sz="1700" dirty="0">
                <a:solidFill>
                  <a:schemeClr val="tx1">
                    <a:lumMod val="65000"/>
                    <a:lumOff val="35000"/>
                  </a:schemeClr>
                </a:solidFill>
                <a:latin typeface="Overpass light"/>
              </a:rPr>
              <a:t>Découvrez nos services et activités!</a:t>
            </a:r>
          </a:p>
          <a:p>
            <a:r>
              <a:rPr lang="fr-CA" sz="1700" b="1" dirty="0">
                <a:solidFill>
                  <a:schemeClr val="tx1">
                    <a:lumMod val="65000"/>
                    <a:lumOff val="35000"/>
                  </a:schemeClr>
                </a:solidFill>
                <a:latin typeface="Overpass light"/>
                <a:hlinkClick r:id="rId3">
                  <a:extLst>
                    <a:ext uri="{A12FA001-AC4F-418D-AE19-62706E023703}">
                      <ahyp:hlinkClr xmlns:ahyp="http://schemas.microsoft.com/office/drawing/2018/hyperlinkcolor" val="tx"/>
                    </a:ext>
                  </a:extLst>
                </a:hlinkClick>
              </a:rPr>
              <a:t>https://www.bve.ulaval.ca/</a:t>
            </a:r>
            <a:r>
              <a:rPr lang="fr-FR" sz="1700" b="1" dirty="0">
                <a:solidFill>
                  <a:schemeClr val="tx1">
                    <a:lumMod val="65000"/>
                    <a:lumOff val="35000"/>
                  </a:schemeClr>
                </a:solidFill>
                <a:latin typeface="Overpass light"/>
              </a:rPr>
              <a:t> </a:t>
            </a:r>
            <a:endParaRPr lang="fr-CA" sz="1700" b="1" dirty="0">
              <a:solidFill>
                <a:schemeClr val="tx1">
                  <a:lumMod val="65000"/>
                  <a:lumOff val="35000"/>
                </a:schemeClr>
              </a:solidFill>
              <a:latin typeface="Overpass" panose="020B0604020202020204" charset="0"/>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92" y="1035232"/>
            <a:ext cx="4406119" cy="2941319"/>
          </a:xfrm>
          <a:prstGeom prst="rect">
            <a:avLst/>
          </a:prstGeom>
        </p:spPr>
      </p:pic>
    </p:spTree>
    <p:extLst>
      <p:ext uri="{BB962C8B-B14F-4D97-AF65-F5344CB8AC3E}">
        <p14:creationId xmlns:p14="http://schemas.microsoft.com/office/powerpoint/2010/main" val="2861673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ctrTitle"/>
            <p:custDataLst>
              <p:tags r:id="rId2"/>
            </p:custDataLst>
          </p:nvPr>
        </p:nvSpPr>
        <p:spPr/>
        <p:txBody>
          <a:bodyPr/>
          <a:lstStyle/>
          <a:p>
            <a:r>
              <a:rPr lang="fr-FR" dirty="0"/>
              <a:t>Le Bureau du registraire</a:t>
            </a:r>
          </a:p>
        </p:txBody>
      </p:sp>
      <p:sp>
        <p:nvSpPr>
          <p:cNvPr id="3" name="Sous-titre 2">
            <a:extLst>
              <a:ext uri="{FF2B5EF4-FFF2-40B4-BE49-F238E27FC236}">
                <a16:creationId xmlns:a16="http://schemas.microsoft.com/office/drawing/2014/main" id="{0A5ACFCD-C1FD-4D49-89F8-947B91675B06}"/>
              </a:ext>
            </a:extLst>
          </p:cNvPr>
          <p:cNvSpPr>
            <a:spLocks noGrp="1"/>
          </p:cNvSpPr>
          <p:nvPr>
            <p:ph type="subTitle" idx="1"/>
            <p:custDataLst>
              <p:tags r:id="rId3"/>
            </p:custDataLst>
          </p:nvPr>
        </p:nvSpPr>
        <p:spPr>
          <a:xfrm>
            <a:off x="1030875" y="1095375"/>
            <a:ext cx="6858000" cy="3448049"/>
          </a:xfrm>
        </p:spPr>
        <p:txBody>
          <a:bodyPr lIns="0" tIns="0" rIns="0" bIns="0" anchor="t"/>
          <a:lstStyle/>
          <a:p>
            <a:pPr>
              <a:spcAft>
                <a:spcPts val="1200"/>
              </a:spcAft>
            </a:pPr>
            <a:r>
              <a:rPr lang="fr-CA" sz="1700" dirty="0">
                <a:solidFill>
                  <a:srgbClr val="4D4D4D"/>
                </a:solidFill>
                <a:latin typeface="Overpass light"/>
              </a:rPr>
              <a:t>Responsabilités :</a:t>
            </a:r>
          </a:p>
          <a:p>
            <a:pPr marL="285750" indent="-285750" fontAlgn="base">
              <a:buFont typeface="Arial" panose="020B0604020202020204" pitchFamily="34" charset="0"/>
              <a:buChar char="•"/>
            </a:pPr>
            <a:r>
              <a:rPr lang="fr-CA" sz="1700" b="1" dirty="0">
                <a:solidFill>
                  <a:srgbClr val="4D4D4D"/>
                </a:solidFill>
                <a:latin typeface="Overpass light"/>
              </a:rPr>
              <a:t>Recueillir les documents légaux </a:t>
            </a:r>
            <a:r>
              <a:rPr lang="fr-CA" sz="1700" dirty="0">
                <a:solidFill>
                  <a:srgbClr val="4D4D4D"/>
                </a:solidFill>
                <a:latin typeface="Overpass light"/>
              </a:rPr>
              <a:t>(CAQ et permis d’études, etc.).</a:t>
            </a:r>
            <a:r>
              <a:rPr lang="en-US" sz="1700" dirty="0">
                <a:solidFill>
                  <a:srgbClr val="4D4D4D"/>
                </a:solidFill>
                <a:latin typeface="Overpass light"/>
              </a:rPr>
              <a:t>​</a:t>
            </a:r>
            <a:endParaRPr lang="fr-CA" sz="1700" dirty="0">
              <a:solidFill>
                <a:srgbClr val="4D4D4D"/>
              </a:solidFill>
              <a:latin typeface="Overpass light"/>
            </a:endParaRPr>
          </a:p>
          <a:p>
            <a:pPr marL="285750" indent="-285750" fontAlgn="base">
              <a:buFont typeface="Arial" panose="020B0604020202020204" pitchFamily="34" charset="0"/>
              <a:buChar char="•"/>
            </a:pPr>
            <a:r>
              <a:rPr lang="fr-CA" sz="1700" dirty="0">
                <a:solidFill>
                  <a:srgbClr val="4D4D4D"/>
                </a:solidFill>
                <a:latin typeface="Overpass light"/>
              </a:rPr>
              <a:t>Conserver les</a:t>
            </a:r>
            <a:r>
              <a:rPr lang="fr-CA" sz="1700" b="1" dirty="0">
                <a:solidFill>
                  <a:srgbClr val="4D4D4D"/>
                </a:solidFill>
                <a:latin typeface="Overpass light"/>
              </a:rPr>
              <a:t> dossiers des étudiants étrangers.</a:t>
            </a:r>
            <a:r>
              <a:rPr lang="fr-CA" sz="1700" dirty="0">
                <a:solidFill>
                  <a:srgbClr val="4D4D4D"/>
                </a:solidFill>
                <a:latin typeface="Overpass light"/>
              </a:rPr>
              <a:t>​</a:t>
            </a:r>
          </a:p>
          <a:p>
            <a:pPr marL="285750" indent="-285750" fontAlgn="base">
              <a:buFont typeface="Arial" panose="020B0604020202020204" pitchFamily="34" charset="0"/>
              <a:buChar char="•"/>
            </a:pPr>
            <a:r>
              <a:rPr lang="fr-CA" sz="1700" dirty="0">
                <a:solidFill>
                  <a:srgbClr val="4D4D4D"/>
                </a:solidFill>
                <a:latin typeface="Overpass light"/>
              </a:rPr>
              <a:t>Gérer le </a:t>
            </a:r>
            <a:r>
              <a:rPr lang="fr-CA" sz="1700" b="1" dirty="0">
                <a:solidFill>
                  <a:srgbClr val="4D4D4D"/>
                </a:solidFill>
                <a:latin typeface="Overpass light"/>
              </a:rPr>
              <a:t>Régime collectif d’assurance maladie et hospitalisation </a:t>
            </a:r>
            <a:r>
              <a:rPr lang="fr-CA" sz="1700" dirty="0">
                <a:solidFill>
                  <a:srgbClr val="4D4D4D"/>
                </a:solidFill>
                <a:latin typeface="Overpass light"/>
              </a:rPr>
              <a:t>Desjardins.</a:t>
            </a:r>
          </a:p>
          <a:p>
            <a:pPr fontAlgn="base"/>
            <a:endParaRPr lang="fr-CA" sz="1700" dirty="0">
              <a:solidFill>
                <a:srgbClr val="4D4D4D"/>
              </a:solidFill>
              <a:latin typeface="Overpass light"/>
            </a:endParaRPr>
          </a:p>
          <a:p>
            <a:pPr fontAlgn="base"/>
            <a:r>
              <a:rPr lang="fr-CA" sz="1800" b="1" dirty="0">
                <a:solidFill>
                  <a:srgbClr val="4D4D4D"/>
                </a:solidFill>
                <a:latin typeface="Overpass light"/>
              </a:rPr>
              <a:t>Déclaration pour études à distance hors Canada </a:t>
            </a:r>
            <a:r>
              <a:rPr lang="fr-CA" sz="1800" dirty="0">
                <a:solidFill>
                  <a:srgbClr val="4D4D4D"/>
                </a:solidFill>
                <a:latin typeface="Overpass light"/>
              </a:rPr>
              <a:t>: </a:t>
            </a:r>
            <a:r>
              <a:rPr lang="fr-CA" sz="1800" dirty="0">
                <a:solidFill>
                  <a:srgbClr val="4D4D4D"/>
                </a:solidFill>
                <a:latin typeface="Overpass Light" panose="00000400000000000000" pitchFamily="2" charset="0"/>
              </a:rPr>
              <a:t>Si vous étudiez entièrement à distance à l'extérieur du Canada, vous devez en informer l’Université. Des directives quand à la procédure pour le faire vous serons acheminées par courriel après votre inscription.</a:t>
            </a:r>
          </a:p>
          <a:p>
            <a:br>
              <a:rPr lang="fr-CA" sz="1800" dirty="0"/>
            </a:br>
            <a:endParaRPr lang="en-US" sz="1700" dirty="0"/>
          </a:p>
          <a:p>
            <a:endParaRPr lang="fr-FR" dirty="0"/>
          </a:p>
        </p:txBody>
      </p:sp>
    </p:spTree>
    <p:custDataLst>
      <p:tags r:id="rId1"/>
    </p:custDataLst>
    <p:extLst>
      <p:ext uri="{BB962C8B-B14F-4D97-AF65-F5344CB8AC3E}">
        <p14:creationId xmlns:p14="http://schemas.microsoft.com/office/powerpoint/2010/main" val="569703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herbe, extérieur, signe, eau&#10;&#10;Description générée automatiquement">
            <a:extLst>
              <a:ext uri="{FF2B5EF4-FFF2-40B4-BE49-F238E27FC236}">
                <a16:creationId xmlns:a16="http://schemas.microsoft.com/office/drawing/2014/main" id="{B848848F-C342-4E14-803B-A22194895591}"/>
              </a:ext>
            </a:extLst>
          </p:cNvPr>
          <p:cNvPicPr>
            <a:picLocks noGrp="1" noChangeAspect="1"/>
          </p:cNvPicPr>
          <p:nvPr>
            <p:ph type="pic" sz="quarter" idx="15"/>
          </p:nvPr>
        </p:nvPicPr>
        <p:blipFill>
          <a:blip r:embed="rId3"/>
          <a:srcRect l="4931" r="4931"/>
          <a:stretch>
            <a:fillRect/>
          </a:stretch>
        </p:blipFill>
        <p:spPr/>
      </p:pic>
      <p:sp>
        <p:nvSpPr>
          <p:cNvPr id="3" name="Espace réservé du texte 2">
            <a:extLst>
              <a:ext uri="{FF2B5EF4-FFF2-40B4-BE49-F238E27FC236}">
                <a16:creationId xmlns:a16="http://schemas.microsoft.com/office/drawing/2014/main" id="{BB964356-F28D-4934-B897-882E1A577FC1}"/>
              </a:ext>
            </a:extLst>
          </p:cNvPr>
          <p:cNvSpPr>
            <a:spLocks noGrp="1"/>
          </p:cNvSpPr>
          <p:nvPr>
            <p:ph type="body" sz="quarter" idx="16"/>
          </p:nvPr>
        </p:nvSpPr>
        <p:spPr>
          <a:xfrm>
            <a:off x="3170364" y="1531006"/>
            <a:ext cx="5486400" cy="2692821"/>
          </a:xfrm>
        </p:spPr>
        <p:txBody>
          <a:bodyPr/>
          <a:lstStyle/>
          <a:p>
            <a:r>
              <a:rPr lang="fr-FR" dirty="0"/>
              <a:t>Information sur : </a:t>
            </a:r>
          </a:p>
          <a:p>
            <a:pPr marL="285750" indent="-285750">
              <a:buFont typeface="Arial" panose="020B0604020202020204" pitchFamily="34" charset="0"/>
              <a:buChar char="•"/>
            </a:pPr>
            <a:r>
              <a:rPr lang="fr-FR" dirty="0"/>
              <a:t>Services aux étudiants</a:t>
            </a:r>
          </a:p>
          <a:p>
            <a:pPr marL="285750" indent="-285750">
              <a:buFont typeface="Arial" panose="020B0604020202020204" pitchFamily="34" charset="0"/>
              <a:buChar char="•"/>
            </a:pPr>
            <a:r>
              <a:rPr lang="fr-FR" dirty="0"/>
              <a:t>Logements</a:t>
            </a:r>
          </a:p>
          <a:p>
            <a:pPr marL="285750" indent="-285750">
              <a:buFont typeface="Arial" panose="020B0604020202020204" pitchFamily="34" charset="0"/>
              <a:buChar char="•"/>
            </a:pPr>
            <a:r>
              <a:rPr lang="fr-FR" dirty="0"/>
              <a:t>Transport</a:t>
            </a:r>
          </a:p>
          <a:p>
            <a:pPr marL="285750" indent="-285750">
              <a:buFont typeface="Arial" panose="020B0604020202020204" pitchFamily="34" charset="0"/>
              <a:buChar char="•"/>
            </a:pPr>
            <a:r>
              <a:rPr lang="fr-FR" dirty="0"/>
              <a:t>Soins de santé</a:t>
            </a:r>
          </a:p>
          <a:p>
            <a:pPr marL="285750" indent="-285750">
              <a:buFont typeface="Arial" panose="020B0604020202020204" pitchFamily="34" charset="0"/>
              <a:buChar char="•"/>
            </a:pPr>
            <a:r>
              <a:rPr lang="fr-FR" dirty="0"/>
              <a:t>Bonnes adresses</a:t>
            </a:r>
          </a:p>
          <a:p>
            <a:pPr marL="285750" indent="-285750">
              <a:buFont typeface="Arial" panose="020B0604020202020204" pitchFamily="34" charset="0"/>
              <a:buChar char="•"/>
            </a:pPr>
            <a:r>
              <a:rPr lang="fr-FR" dirty="0"/>
              <a:t>Lexique</a:t>
            </a:r>
            <a:endParaRPr lang="fr-CA" dirty="0"/>
          </a:p>
        </p:txBody>
      </p:sp>
      <p:sp>
        <p:nvSpPr>
          <p:cNvPr id="4" name="Titre 3">
            <a:extLst>
              <a:ext uri="{FF2B5EF4-FFF2-40B4-BE49-F238E27FC236}">
                <a16:creationId xmlns:a16="http://schemas.microsoft.com/office/drawing/2014/main" id="{FFB7E8EC-B8E1-4AFC-9E5C-CC06660EB030}"/>
              </a:ext>
            </a:extLst>
          </p:cNvPr>
          <p:cNvSpPr>
            <a:spLocks noGrp="1"/>
          </p:cNvSpPr>
          <p:nvPr>
            <p:ph type="title"/>
          </p:nvPr>
        </p:nvSpPr>
        <p:spPr>
          <a:xfrm>
            <a:off x="3170364" y="545383"/>
            <a:ext cx="5860800" cy="374290"/>
          </a:xfrm>
        </p:spPr>
        <p:txBody>
          <a:bodyPr/>
          <a:lstStyle/>
          <a:p>
            <a:r>
              <a:rPr lang="fr-FR" dirty="0"/>
              <a:t>Guide pratique des étudiants étrangers</a:t>
            </a:r>
            <a:endParaRPr lang="fr-CA" dirty="0"/>
          </a:p>
        </p:txBody>
      </p:sp>
      <p:sp>
        <p:nvSpPr>
          <p:cNvPr id="5" name="Espace réservé du texte 4">
            <a:extLst>
              <a:ext uri="{FF2B5EF4-FFF2-40B4-BE49-F238E27FC236}">
                <a16:creationId xmlns:a16="http://schemas.microsoft.com/office/drawing/2014/main" id="{AA8ABDC5-2710-4658-B10E-7EC318F27C2D}"/>
              </a:ext>
            </a:extLst>
          </p:cNvPr>
          <p:cNvSpPr>
            <a:spLocks noGrp="1"/>
          </p:cNvSpPr>
          <p:nvPr>
            <p:ph type="body" sz="quarter" idx="14"/>
          </p:nvPr>
        </p:nvSpPr>
        <p:spPr>
          <a:xfrm>
            <a:off x="3170364" y="919673"/>
            <a:ext cx="2068313" cy="374290"/>
          </a:xfrm>
        </p:spPr>
        <p:txBody>
          <a:bodyPr/>
          <a:lstStyle/>
          <a:p>
            <a:r>
              <a:rPr lang="fr-FR" dirty="0"/>
              <a:t>Disponible en anglais</a:t>
            </a:r>
            <a:endParaRPr lang="fr-CA" dirty="0"/>
          </a:p>
        </p:txBody>
      </p:sp>
    </p:spTree>
    <p:extLst>
      <p:ext uri="{BB962C8B-B14F-4D97-AF65-F5344CB8AC3E}">
        <p14:creationId xmlns:p14="http://schemas.microsoft.com/office/powerpoint/2010/main" val="1763160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55850-323B-457A-BEB6-4F425AAF82F8}"/>
              </a:ext>
            </a:extLst>
          </p:cNvPr>
          <p:cNvSpPr>
            <a:spLocks noGrp="1"/>
          </p:cNvSpPr>
          <p:nvPr>
            <p:ph type="title"/>
          </p:nvPr>
        </p:nvSpPr>
        <p:spPr/>
        <p:txBody>
          <a:bodyPr/>
          <a:lstStyle/>
          <a:p>
            <a:r>
              <a:rPr lang="fr-FR" dirty="0"/>
              <a:t>Programme de jumelage</a:t>
            </a:r>
            <a:endParaRPr lang="fr-CA" dirty="0"/>
          </a:p>
        </p:txBody>
      </p:sp>
      <p:sp>
        <p:nvSpPr>
          <p:cNvPr id="4" name="Espace réservé du texte 3">
            <a:extLst>
              <a:ext uri="{FF2B5EF4-FFF2-40B4-BE49-F238E27FC236}">
                <a16:creationId xmlns:a16="http://schemas.microsoft.com/office/drawing/2014/main" id="{11249F0E-A4E4-4CBB-B2EA-6D167F940141}"/>
              </a:ext>
            </a:extLst>
          </p:cNvPr>
          <p:cNvSpPr>
            <a:spLocks noGrp="1"/>
          </p:cNvSpPr>
          <p:nvPr>
            <p:ph type="body" sz="quarter" idx="16"/>
          </p:nvPr>
        </p:nvSpPr>
        <p:spPr>
          <a:xfrm>
            <a:off x="1042174" y="1350286"/>
            <a:ext cx="7410450" cy="2356082"/>
          </a:xfrm>
        </p:spPr>
        <p:txBody>
          <a:bodyPr lIns="0" tIns="0" rIns="0" bIns="0" anchor="t"/>
          <a:lstStyle/>
          <a:p>
            <a:r>
              <a:rPr lang="fr-FR" dirty="0"/>
              <a:t>Peut se faire en </a:t>
            </a:r>
            <a:r>
              <a:rPr lang="fr-FR" b="1" dirty="0"/>
              <a:t>personne ou à distance​.</a:t>
            </a:r>
          </a:p>
          <a:p>
            <a:r>
              <a:rPr lang="fr-FR" dirty="0"/>
              <a:t>Une manière rapide et agréable de rencontrer une nouvelle personne à Québec.​</a:t>
            </a:r>
          </a:p>
          <a:p>
            <a:r>
              <a:rPr lang="fr-FR" dirty="0"/>
              <a:t>Être jumelé avec un étudiant qui pourra </a:t>
            </a:r>
            <a:r>
              <a:rPr lang="fr-FR" b="1" dirty="0"/>
              <a:t>faciliter votre arrivée</a:t>
            </a:r>
            <a:r>
              <a:rPr lang="fr-FR" dirty="0"/>
              <a:t>, votre </a:t>
            </a:r>
            <a:r>
              <a:rPr lang="fr-FR" b="1" dirty="0"/>
              <a:t>installation</a:t>
            </a:r>
            <a:r>
              <a:rPr lang="fr-FR" dirty="0"/>
              <a:t> et votre </a:t>
            </a:r>
            <a:r>
              <a:rPr lang="fr-FR" b="1" dirty="0"/>
              <a:t>intégration.</a:t>
            </a:r>
            <a:r>
              <a:rPr lang="fr-FR" dirty="0"/>
              <a:t>​</a:t>
            </a:r>
          </a:p>
          <a:p>
            <a:r>
              <a:rPr lang="fr-FR" dirty="0"/>
              <a:t>Avoir une </a:t>
            </a:r>
            <a:r>
              <a:rPr lang="fr-FR" b="1" dirty="0"/>
              <a:t>personne ressource </a:t>
            </a:r>
            <a:r>
              <a:rPr lang="fr-FR" dirty="0"/>
              <a:t>qui pourra répondre à vos questions.​</a:t>
            </a:r>
          </a:p>
          <a:p>
            <a:r>
              <a:rPr lang="fr-FR" b="1" dirty="0">
                <a:latin typeface="Overpass Light"/>
              </a:rPr>
              <a:t>Inscription en ligne jusqu’au 7 septembre</a:t>
            </a:r>
            <a:r>
              <a:rPr lang="fr-FR" b="1" dirty="0">
                <a:solidFill>
                  <a:srgbClr val="FF0000"/>
                </a:solidFill>
                <a:latin typeface="Overpass Light"/>
              </a:rPr>
              <a:t> </a:t>
            </a:r>
            <a:r>
              <a:rPr lang="fr-FR" b="1" dirty="0">
                <a:latin typeface="Overpass Light"/>
              </a:rPr>
              <a:t>sur le site web du BVE.</a:t>
            </a:r>
            <a:endParaRPr lang="fr-FR" dirty="0">
              <a:latin typeface="Overpass Light"/>
            </a:endParaRPr>
          </a:p>
        </p:txBody>
      </p:sp>
    </p:spTree>
    <p:extLst>
      <p:ext uri="{BB962C8B-B14F-4D97-AF65-F5344CB8AC3E}">
        <p14:creationId xmlns:p14="http://schemas.microsoft.com/office/powerpoint/2010/main" val="3718218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B964356-F28D-4934-B897-882E1A577FC1}"/>
              </a:ext>
            </a:extLst>
          </p:cNvPr>
          <p:cNvSpPr>
            <a:spLocks noGrp="1"/>
          </p:cNvSpPr>
          <p:nvPr>
            <p:ph type="body" sz="quarter" idx="16"/>
          </p:nvPr>
        </p:nvSpPr>
        <p:spPr>
          <a:xfrm>
            <a:off x="6375601" y="2080799"/>
            <a:ext cx="2545978" cy="1887193"/>
          </a:xfrm>
        </p:spPr>
        <p:txBody>
          <a:bodyPr lIns="0" tIns="0" rIns="0" bIns="0" anchor="t"/>
          <a:lstStyle/>
          <a:p>
            <a:r>
              <a:rPr lang="fr-FR" dirty="0">
                <a:latin typeface="Overpass light"/>
              </a:rPr>
              <a:t>Découvrez par vous-mêmes les différents pavillons grâce à un plan détaillé remplis d'informations utiles sur les facultés, les services et l'histoire du campus</a:t>
            </a:r>
            <a:endParaRPr lang="fr-CA" dirty="0">
              <a:latin typeface="Overpass light"/>
            </a:endParaRPr>
          </a:p>
        </p:txBody>
      </p:sp>
      <p:sp>
        <p:nvSpPr>
          <p:cNvPr id="5" name="Espace réservé du texte 4">
            <a:extLst>
              <a:ext uri="{FF2B5EF4-FFF2-40B4-BE49-F238E27FC236}">
                <a16:creationId xmlns:a16="http://schemas.microsoft.com/office/drawing/2014/main" id="{AA8ABDC5-2710-4658-B10E-7EC318F27C2D}"/>
              </a:ext>
            </a:extLst>
          </p:cNvPr>
          <p:cNvSpPr>
            <a:spLocks noGrp="1"/>
          </p:cNvSpPr>
          <p:nvPr>
            <p:ph type="body" sz="quarter" idx="14"/>
          </p:nvPr>
        </p:nvSpPr>
        <p:spPr/>
        <p:txBody>
          <a:bodyPr/>
          <a:lstStyle/>
          <a:p>
            <a:r>
              <a:rPr lang="fr-FR" dirty="0"/>
              <a:t>Accessible en ligne sur le site du BVE</a:t>
            </a:r>
            <a:endParaRPr lang="fr-CA" dirty="0"/>
          </a:p>
        </p:txBody>
      </p:sp>
      <p:sp>
        <p:nvSpPr>
          <p:cNvPr id="4" name="Titre 3">
            <a:extLst>
              <a:ext uri="{FF2B5EF4-FFF2-40B4-BE49-F238E27FC236}">
                <a16:creationId xmlns:a16="http://schemas.microsoft.com/office/drawing/2014/main" id="{FFB7E8EC-B8E1-4AFC-9E5C-CC06660EB030}"/>
              </a:ext>
            </a:extLst>
          </p:cNvPr>
          <p:cNvSpPr>
            <a:spLocks noGrp="1"/>
          </p:cNvSpPr>
          <p:nvPr>
            <p:ph type="title"/>
          </p:nvPr>
        </p:nvSpPr>
        <p:spPr/>
        <p:txBody>
          <a:bodyPr/>
          <a:lstStyle/>
          <a:p>
            <a:r>
              <a:rPr lang="fr-FR" dirty="0"/>
              <a:t>Visites autoguidées</a:t>
            </a:r>
            <a:endParaRPr lang="fr-CA" dirty="0"/>
          </a:p>
        </p:txBody>
      </p:sp>
      <p:pic>
        <p:nvPicPr>
          <p:cNvPr id="2056" name="Picture 8">
            <a:extLst>
              <a:ext uri="{FF2B5EF4-FFF2-40B4-BE49-F238E27FC236}">
                <a16:creationId xmlns:a16="http://schemas.microsoft.com/office/drawing/2014/main" id="{8D67B325-939C-4645-A712-C14CE823C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14" y="0"/>
            <a:ext cx="1992986" cy="169457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8B91B8B-D03B-4100-B2B7-AEFD0C3CF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92992" cy="16945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59B9EA8-20C8-4DC7-9F01-4E58B6D24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6485" y="-5"/>
            <a:ext cx="1982334" cy="169457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7A7CF5B1-0BDB-4AB2-AD63-4FA63B8BF0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24462"/>
            <a:ext cx="1992992" cy="169457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E4D1FF8-8268-4295-8AA7-B96EE3C624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6486" y="1724462"/>
            <a:ext cx="1982334" cy="169457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ED53BFDA-EDE4-4C29-9C18-D6EF84F444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2314" y="1724462"/>
            <a:ext cx="1992986" cy="16945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1F0E29F5-F861-4EB6-8DA8-726000929D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48925"/>
            <a:ext cx="1992992" cy="169457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031F8C55-C9FC-485C-8C8E-74E28B3828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706" y="3448925"/>
            <a:ext cx="1981113" cy="169353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4072A05E-FD3F-4A4E-9A6F-E262AFE1B3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2314" y="3448925"/>
            <a:ext cx="2000330" cy="170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155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8E9BD4-494F-46F2-AFBF-C0B60CC5DF93}"/>
              </a:ext>
            </a:extLst>
          </p:cNvPr>
          <p:cNvSpPr>
            <a:spLocks noGrp="1"/>
          </p:cNvSpPr>
          <p:nvPr>
            <p:ph type="title"/>
          </p:nvPr>
        </p:nvSpPr>
        <p:spPr/>
        <p:txBody>
          <a:bodyPr/>
          <a:lstStyle/>
          <a:p>
            <a:r>
              <a:rPr lang="fr-FR" dirty="0"/>
              <a:t>La Rentrée ULaval</a:t>
            </a:r>
            <a:endParaRPr lang="fr-CA" dirty="0"/>
          </a:p>
        </p:txBody>
      </p:sp>
      <p:sp>
        <p:nvSpPr>
          <p:cNvPr id="4" name="Espace réservé du texte 3">
            <a:extLst>
              <a:ext uri="{FF2B5EF4-FFF2-40B4-BE49-F238E27FC236}">
                <a16:creationId xmlns:a16="http://schemas.microsoft.com/office/drawing/2014/main" id="{4EFB0588-5050-4D98-B1D1-1BF53D63CC01}"/>
              </a:ext>
            </a:extLst>
          </p:cNvPr>
          <p:cNvSpPr>
            <a:spLocks noGrp="1"/>
          </p:cNvSpPr>
          <p:nvPr>
            <p:ph type="body" sz="quarter" idx="15"/>
          </p:nvPr>
        </p:nvSpPr>
        <p:spPr/>
        <p:txBody>
          <a:bodyPr/>
          <a:lstStyle/>
          <a:p>
            <a:r>
              <a:rPr lang="fr-FR" dirty="0"/>
              <a:t>Événement virtuel</a:t>
            </a:r>
            <a:endParaRPr lang="fr-CA" dirty="0"/>
          </a:p>
        </p:txBody>
      </p:sp>
      <p:sp>
        <p:nvSpPr>
          <p:cNvPr id="5" name="Espace réservé du texte 4">
            <a:extLst>
              <a:ext uri="{FF2B5EF4-FFF2-40B4-BE49-F238E27FC236}">
                <a16:creationId xmlns:a16="http://schemas.microsoft.com/office/drawing/2014/main" id="{30DE21E2-2E8A-41F7-B357-76A2EC410FA8}"/>
              </a:ext>
            </a:extLst>
          </p:cNvPr>
          <p:cNvSpPr>
            <a:spLocks noGrp="1"/>
          </p:cNvSpPr>
          <p:nvPr>
            <p:ph type="body" sz="quarter" idx="16"/>
          </p:nvPr>
        </p:nvSpPr>
        <p:spPr>
          <a:xfrm>
            <a:off x="1041400" y="1363995"/>
            <a:ext cx="7410450" cy="3207845"/>
          </a:xfrm>
        </p:spPr>
        <p:txBody>
          <a:bodyPr lIns="0" tIns="0" rIns="0" bIns="0" anchor="t"/>
          <a:lstStyle/>
          <a:p>
            <a:pPr marL="0" indent="0">
              <a:buNone/>
            </a:pPr>
            <a:r>
              <a:rPr lang="fr-FR" dirty="0">
                <a:latin typeface="Overpass Light"/>
              </a:rPr>
              <a:t>Venez découvrir les différents services de votre université via une foire virtuelle et un service de clavardage en ligne</a:t>
            </a:r>
          </a:p>
          <a:p>
            <a:r>
              <a:rPr lang="fr-FR" b="1" dirty="0">
                <a:solidFill>
                  <a:srgbClr val="FF0000"/>
                </a:solidFill>
                <a:latin typeface="Overpass Light"/>
              </a:rPr>
              <a:t>Foire de la Rentrée </a:t>
            </a:r>
            <a:r>
              <a:rPr lang="fr-FR" dirty="0">
                <a:solidFill>
                  <a:srgbClr val="FF0000"/>
                </a:solidFill>
                <a:latin typeface="Overpass Light"/>
              </a:rPr>
              <a:t>: En ligne du 17 au 20 septembre</a:t>
            </a:r>
            <a:br>
              <a:rPr lang="fr-FR" dirty="0">
                <a:solidFill>
                  <a:srgbClr val="FF0000"/>
                </a:solidFill>
                <a:latin typeface="Overpass Light"/>
              </a:rPr>
            </a:br>
            <a:r>
              <a:rPr lang="fr-FR" dirty="0">
                <a:solidFill>
                  <a:srgbClr val="FF0000"/>
                </a:solidFill>
                <a:latin typeface="Overpass Light"/>
              </a:rPr>
              <a:t>Inscription dès maintenant : </a:t>
            </a:r>
            <a:r>
              <a:rPr lang="fr-FR" dirty="0">
                <a:solidFill>
                  <a:srgbClr val="FF0000"/>
                </a:solidFill>
                <a:latin typeface="Overpass Light"/>
                <a:hlinkClick r:id="rId3"/>
              </a:rPr>
              <a:t>https://www.ulaval.ca/etudiants-actuels/rentree</a:t>
            </a:r>
            <a:r>
              <a:rPr lang="fr-FR" dirty="0">
                <a:solidFill>
                  <a:srgbClr val="FF0000"/>
                </a:solidFill>
                <a:latin typeface="Overpass Light"/>
              </a:rPr>
              <a:t>. </a:t>
            </a:r>
          </a:p>
          <a:p>
            <a:r>
              <a:rPr lang="fr-FR" dirty="0">
                <a:solidFill>
                  <a:schemeClr val="tx1"/>
                </a:solidFill>
                <a:latin typeface="Overpass Light"/>
              </a:rPr>
              <a:t>Webinaire Vêtements d’hiver : Date à venir</a:t>
            </a:r>
            <a:endParaRPr lang="fr-FR" dirty="0">
              <a:solidFill>
                <a:schemeClr val="tx1"/>
              </a:solidFill>
            </a:endParaRPr>
          </a:p>
          <a:p>
            <a:pPr>
              <a:spcBef>
                <a:spcPts val="0"/>
              </a:spcBef>
            </a:pPr>
            <a:r>
              <a:rPr lang="fr-CA" b="1" dirty="0">
                <a:solidFill>
                  <a:schemeClr val="tx1"/>
                </a:solidFill>
                <a:latin typeface="Overpass Light"/>
              </a:rPr>
              <a:t>Agenda </a:t>
            </a:r>
            <a:r>
              <a:rPr lang="fr-CA" dirty="0">
                <a:solidFill>
                  <a:schemeClr val="tx1"/>
                </a:solidFill>
                <a:latin typeface="Overpass Light"/>
              </a:rPr>
              <a:t>: </a:t>
            </a:r>
          </a:p>
          <a:p>
            <a:pPr lvl="1">
              <a:spcBef>
                <a:spcPts val="0"/>
              </a:spcBef>
              <a:buFont typeface="Arial" charset="0"/>
              <a:buChar char="•"/>
            </a:pPr>
            <a:r>
              <a:rPr lang="fr-CA" sz="1700" dirty="0">
                <a:solidFill>
                  <a:schemeClr val="tx1"/>
                </a:solidFill>
                <a:latin typeface="Overpass Light"/>
              </a:rPr>
              <a:t>CADEUL (1</a:t>
            </a:r>
            <a:r>
              <a:rPr lang="fr-CA" sz="1700" baseline="30000" dirty="0">
                <a:solidFill>
                  <a:schemeClr val="tx1"/>
                </a:solidFill>
                <a:latin typeface="Overpass Light"/>
              </a:rPr>
              <a:t>er</a:t>
            </a:r>
            <a:r>
              <a:rPr lang="fr-CA" sz="1700" dirty="0">
                <a:solidFill>
                  <a:schemeClr val="tx1"/>
                </a:solidFill>
                <a:latin typeface="Overpass Light"/>
              </a:rPr>
              <a:t> cycles) : Pavillon Maurice-Pollack, Local 2265</a:t>
            </a:r>
          </a:p>
          <a:p>
            <a:pPr lvl="1">
              <a:spcBef>
                <a:spcPts val="0"/>
              </a:spcBef>
              <a:buFont typeface="Arial" charset="0"/>
              <a:buChar char="•"/>
            </a:pPr>
            <a:r>
              <a:rPr lang="fr-CA" sz="1700" dirty="0">
                <a:solidFill>
                  <a:schemeClr val="tx1"/>
                </a:solidFill>
                <a:latin typeface="Overpass Light"/>
              </a:rPr>
              <a:t>AELIÉS (2 et 3</a:t>
            </a:r>
            <a:r>
              <a:rPr lang="fr-CA" sz="1700" baseline="30000" dirty="0">
                <a:solidFill>
                  <a:schemeClr val="tx1"/>
                </a:solidFill>
                <a:latin typeface="Overpass Light"/>
              </a:rPr>
              <a:t>ème</a:t>
            </a:r>
            <a:r>
              <a:rPr lang="fr-CA" sz="1700" dirty="0">
                <a:solidFill>
                  <a:schemeClr val="tx1"/>
                </a:solidFill>
                <a:latin typeface="Overpass Light"/>
              </a:rPr>
              <a:t> cycles) : Maison Marie-Sirois, 2320, rue de l'Université</a:t>
            </a:r>
            <a:endParaRPr lang="fr-CA" sz="1700" dirty="0">
              <a:solidFill>
                <a:schemeClr val="tx1"/>
              </a:solidFill>
            </a:endParaRPr>
          </a:p>
          <a:p>
            <a:pPr marL="0" indent="0">
              <a:buNone/>
            </a:pPr>
            <a:br>
              <a:rPr lang="fr-FR" dirty="0">
                <a:latin typeface="Overpass Light"/>
              </a:rPr>
            </a:br>
            <a:endParaRPr lang="fr-FR" dirty="0"/>
          </a:p>
        </p:txBody>
      </p:sp>
    </p:spTree>
    <p:extLst>
      <p:ext uri="{BB962C8B-B14F-4D97-AF65-F5344CB8AC3E}">
        <p14:creationId xmlns:p14="http://schemas.microsoft.com/office/powerpoint/2010/main" val="687510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4401CD-11D7-4EB7-B739-EBB34EA35828}"/>
              </a:ext>
            </a:extLst>
          </p:cNvPr>
          <p:cNvSpPr>
            <a:spLocks noGrp="1"/>
          </p:cNvSpPr>
          <p:nvPr>
            <p:ph type="title"/>
          </p:nvPr>
        </p:nvSpPr>
        <p:spPr/>
        <p:txBody>
          <a:bodyPr/>
          <a:lstStyle/>
          <a:p>
            <a:r>
              <a:rPr lang="fr-FR" dirty="0"/>
              <a:t>Bureau de la vie étudiante</a:t>
            </a:r>
            <a:endParaRPr lang="fr-CA" dirty="0"/>
          </a:p>
        </p:txBody>
      </p:sp>
      <p:sp>
        <p:nvSpPr>
          <p:cNvPr id="4" name="Espace réservé du texte 3">
            <a:extLst>
              <a:ext uri="{FF2B5EF4-FFF2-40B4-BE49-F238E27FC236}">
                <a16:creationId xmlns:a16="http://schemas.microsoft.com/office/drawing/2014/main" id="{8DB25C6C-31CD-4452-A788-2CF341ADFBFF}"/>
              </a:ext>
            </a:extLst>
          </p:cNvPr>
          <p:cNvSpPr>
            <a:spLocks noGrp="1"/>
          </p:cNvSpPr>
          <p:nvPr>
            <p:ph type="body" sz="quarter" idx="16"/>
          </p:nvPr>
        </p:nvSpPr>
        <p:spPr>
          <a:xfrm>
            <a:off x="1040978" y="1210078"/>
            <a:ext cx="7410450" cy="2723344"/>
          </a:xfrm>
        </p:spPr>
        <p:txBody>
          <a:bodyPr lIns="0" tIns="0" rIns="0" bIns="0" anchor="t"/>
          <a:lstStyle/>
          <a:p>
            <a:pPr marL="0" indent="0">
              <a:buNone/>
            </a:pPr>
            <a:r>
              <a:rPr lang="fr-FR" dirty="0">
                <a:latin typeface="Overpass light"/>
              </a:rPr>
              <a:t>Plusieurs autres services :​</a:t>
            </a:r>
          </a:p>
          <a:p>
            <a:r>
              <a:rPr lang="fr-FR" dirty="0">
                <a:latin typeface="Overpass light"/>
              </a:rPr>
              <a:t>Site Internet bilingue​</a:t>
            </a:r>
          </a:p>
          <a:p>
            <a:r>
              <a:rPr lang="fr-FR" dirty="0">
                <a:latin typeface="Overpass light"/>
              </a:rPr>
              <a:t>Service de consultations individuelles avec les conseillers aux étudiants étrangers​</a:t>
            </a:r>
          </a:p>
          <a:p>
            <a:r>
              <a:rPr lang="fr-FR" dirty="0">
                <a:latin typeface="Overpass light"/>
              </a:rPr>
              <a:t>Ateliers et conférences tout au long de l’année​</a:t>
            </a:r>
          </a:p>
          <a:p>
            <a:r>
              <a:rPr lang="fr-FR" dirty="0">
                <a:latin typeface="Overpass light"/>
              </a:rPr>
              <a:t>Suivez-nous sur Facebook à www.facebook.com/BVEetudiantsetrangers</a:t>
            </a:r>
            <a:endParaRPr lang="fr-CA" dirty="0">
              <a:latin typeface="Overpass" panose="020B0604020202020204" charset="0"/>
            </a:endParaRPr>
          </a:p>
        </p:txBody>
      </p:sp>
    </p:spTree>
    <p:extLst>
      <p:ext uri="{BB962C8B-B14F-4D97-AF65-F5344CB8AC3E}">
        <p14:creationId xmlns:p14="http://schemas.microsoft.com/office/powerpoint/2010/main" val="3717447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73EC64-9642-4781-A9BB-FEE4700677F7}"/>
              </a:ext>
            </a:extLst>
          </p:cNvPr>
          <p:cNvSpPr>
            <a:spLocks noGrp="1"/>
          </p:cNvSpPr>
          <p:nvPr>
            <p:ph type="title"/>
          </p:nvPr>
        </p:nvSpPr>
        <p:spPr/>
        <p:txBody>
          <a:bodyPr/>
          <a:lstStyle/>
          <a:p>
            <a:r>
              <a:rPr lang="fr-FR" dirty="0"/>
              <a:t>Autre services</a:t>
            </a:r>
            <a:endParaRPr lang="fr-CA" dirty="0"/>
          </a:p>
        </p:txBody>
      </p:sp>
      <p:sp>
        <p:nvSpPr>
          <p:cNvPr id="4" name="Espace réservé du texte 3">
            <a:extLst>
              <a:ext uri="{FF2B5EF4-FFF2-40B4-BE49-F238E27FC236}">
                <a16:creationId xmlns:a16="http://schemas.microsoft.com/office/drawing/2014/main" id="{C81DD098-2FC9-44F6-B3B6-4CCB47B22912}"/>
              </a:ext>
            </a:extLst>
          </p:cNvPr>
          <p:cNvSpPr>
            <a:spLocks noGrp="1"/>
          </p:cNvSpPr>
          <p:nvPr>
            <p:ph type="body" sz="quarter" idx="16"/>
          </p:nvPr>
        </p:nvSpPr>
        <p:spPr>
          <a:xfrm>
            <a:off x="1041576" y="1377252"/>
            <a:ext cx="7410450" cy="3144335"/>
          </a:xfrm>
        </p:spPr>
        <p:txBody>
          <a:bodyPr lIns="0" tIns="0" rIns="0" bIns="0" anchor="t"/>
          <a:lstStyle/>
          <a:p>
            <a:r>
              <a:rPr lang="fr-FR" dirty="0">
                <a:latin typeface="Overpass light"/>
              </a:rPr>
              <a:t>Kiosque Le Point (à l’entrée du pavillon Alphonse-Desjardins)​</a:t>
            </a:r>
          </a:p>
          <a:p>
            <a:r>
              <a:rPr lang="fr-FR" dirty="0">
                <a:latin typeface="Overpass light"/>
              </a:rPr>
              <a:t>Centre d’aide aux étudiants (CAE, www.aide.ulaval.ca)​</a:t>
            </a:r>
          </a:p>
          <a:p>
            <a:r>
              <a:rPr lang="fr-FR" dirty="0">
                <a:latin typeface="Overpass light"/>
              </a:rPr>
              <a:t>Service de placement (SPLA)​</a:t>
            </a:r>
          </a:p>
          <a:p>
            <a:r>
              <a:rPr lang="fr-FR" dirty="0">
                <a:latin typeface="Overpass light"/>
              </a:rPr>
              <a:t>Bureau des bourses et de l’aide financière (BBAF)​</a:t>
            </a:r>
          </a:p>
          <a:p>
            <a:r>
              <a:rPr lang="fr-FR" dirty="0">
                <a:latin typeface="Overpass light"/>
              </a:rPr>
              <a:t>Pavillon de l’Éducation physique et des sports (PEPS)​</a:t>
            </a:r>
          </a:p>
          <a:p>
            <a:r>
              <a:rPr lang="fr-FR" dirty="0">
                <a:latin typeface="Overpass light"/>
              </a:rPr>
              <a:t>Bibliothèques de l’Université Laval. Formations offertes :​</a:t>
            </a:r>
          </a:p>
          <a:p>
            <a:pPr lvl="1"/>
            <a:r>
              <a:rPr lang="fr-FR" sz="1700" dirty="0">
                <a:latin typeface="Overpass light"/>
              </a:rPr>
              <a:t>Recherche sur des sujets spécialisés​</a:t>
            </a:r>
          </a:p>
          <a:p>
            <a:pPr lvl="1"/>
            <a:r>
              <a:rPr lang="fr-FR" sz="1700" dirty="0">
                <a:latin typeface="Overpass light"/>
              </a:rPr>
              <a:t>Rédaction en français</a:t>
            </a:r>
          </a:p>
          <a:p>
            <a:pPr lvl="1"/>
            <a:r>
              <a:rPr lang="fr-FR" sz="1700" dirty="0">
                <a:latin typeface="Overpass light"/>
              </a:rPr>
              <a:t>Utilisation de logiciels</a:t>
            </a:r>
          </a:p>
          <a:p>
            <a:pPr lvl="1"/>
            <a:r>
              <a:rPr lang="fr-FR" sz="1700" dirty="0">
                <a:latin typeface="Overpass light"/>
              </a:rPr>
              <a:t>Sofia</a:t>
            </a:r>
            <a:endParaRPr lang="fr-CA" dirty="0">
              <a:latin typeface="Overpass light"/>
            </a:endParaRPr>
          </a:p>
        </p:txBody>
      </p:sp>
      <p:sp>
        <p:nvSpPr>
          <p:cNvPr id="3" name="TextBox 2">
            <a:extLst>
              <a:ext uri="{FF2B5EF4-FFF2-40B4-BE49-F238E27FC236}">
                <a16:creationId xmlns:a16="http://schemas.microsoft.com/office/drawing/2014/main" id="{C089318B-08EC-47D7-BAB7-9289C208D90E}"/>
              </a:ext>
            </a:extLst>
          </p:cNvPr>
          <p:cNvSpPr txBox="1"/>
          <p:nvPr/>
        </p:nvSpPr>
        <p:spPr>
          <a:xfrm>
            <a:off x="914400" y="930574"/>
            <a:ext cx="33147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4D4D4D"/>
                </a:solidFill>
                <a:latin typeface="overpass"/>
                <a:cs typeface="Calibri"/>
              </a:rPr>
              <a:t>Chapitre 4 du Guide pratique</a:t>
            </a:r>
            <a:endParaRPr lang="en-US" sz="1700" dirty="0">
              <a:solidFill>
                <a:srgbClr val="4D4D4D"/>
              </a:solidFill>
              <a:latin typeface="overpass"/>
              <a:cs typeface="Calibri"/>
            </a:endParaRPr>
          </a:p>
        </p:txBody>
      </p:sp>
    </p:spTree>
    <p:extLst>
      <p:ext uri="{BB962C8B-B14F-4D97-AF65-F5344CB8AC3E}">
        <p14:creationId xmlns:p14="http://schemas.microsoft.com/office/powerpoint/2010/main" val="823258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9EEE316-7949-4E37-A66E-54AFDCFCBC85}"/>
              </a:ext>
            </a:extLst>
          </p:cNvPr>
          <p:cNvSpPr>
            <a:spLocks noGrp="1"/>
          </p:cNvSpPr>
          <p:nvPr>
            <p:ph type="title"/>
          </p:nvPr>
        </p:nvSpPr>
        <p:spPr>
          <a:xfrm>
            <a:off x="1699864" y="616708"/>
            <a:ext cx="5744271" cy="374290"/>
          </a:xfrm>
        </p:spPr>
        <p:txBody>
          <a:bodyPr/>
          <a:lstStyle/>
          <a:p>
            <a:r>
              <a:rPr lang="fr-FR" dirty="0"/>
              <a:t>Quelques ressources communautaires</a:t>
            </a:r>
            <a:endParaRPr lang="fr-CA" dirty="0"/>
          </a:p>
        </p:txBody>
      </p:sp>
      <p:sp>
        <p:nvSpPr>
          <p:cNvPr id="6" name="Espace réservé du texte 5">
            <a:extLst>
              <a:ext uri="{FF2B5EF4-FFF2-40B4-BE49-F238E27FC236}">
                <a16:creationId xmlns:a16="http://schemas.microsoft.com/office/drawing/2014/main" id="{746AE5B2-3241-46F8-9444-85375A99B154}"/>
              </a:ext>
            </a:extLst>
          </p:cNvPr>
          <p:cNvSpPr>
            <a:spLocks noGrp="1"/>
          </p:cNvSpPr>
          <p:nvPr>
            <p:ph type="body" sz="quarter" idx="17"/>
          </p:nvPr>
        </p:nvSpPr>
        <p:spPr>
          <a:xfrm>
            <a:off x="3488790" y="1753155"/>
            <a:ext cx="5486400" cy="1425264"/>
          </a:xfrm>
        </p:spPr>
        <p:txBody>
          <a:bodyPr lIns="0" tIns="0" rIns="0" bIns="0" anchor="t"/>
          <a:lstStyle/>
          <a:p>
            <a:r>
              <a:rPr lang="fr-FR" b="1" dirty="0">
                <a:latin typeface="Overpass light"/>
              </a:rPr>
              <a:t>Québec international :  </a:t>
            </a:r>
            <a:r>
              <a:rPr lang="fr-FR" dirty="0">
                <a:latin typeface="Overpass light"/>
              </a:rPr>
              <a:t>Activités spéciales pour étudiants étrangers et diplômés​</a:t>
            </a:r>
          </a:p>
          <a:p>
            <a:endParaRPr lang="fr-FR" dirty="0">
              <a:latin typeface="Overpass" panose="020B0604020202020204" charset="0"/>
            </a:endParaRPr>
          </a:p>
          <a:p>
            <a:endParaRPr lang="fr-FR" dirty="0">
              <a:latin typeface="Overpass light"/>
            </a:endParaRPr>
          </a:p>
          <a:p>
            <a:r>
              <a:rPr lang="fr-FR" b="1" dirty="0">
                <a:latin typeface="Overpass light"/>
              </a:rPr>
              <a:t>Services de soutien à l’intégration des immigrants de la région de Québec :  </a:t>
            </a:r>
            <a:r>
              <a:rPr lang="fr-FR" dirty="0">
                <a:latin typeface="Overpass light"/>
              </a:rPr>
              <a:t>Bottin des ressources communautaires à Québec​</a:t>
            </a:r>
            <a:endParaRPr lang="fr-CA" dirty="0">
              <a:latin typeface="Overpass" panose="020B0604020202020204" charset="0"/>
            </a:endParaRPr>
          </a:p>
        </p:txBody>
      </p:sp>
      <p:pic>
        <p:nvPicPr>
          <p:cNvPr id="11" name="Image 10" descr="Une image contenant dessin&#10;&#10;Description générée automatiquement">
            <a:extLst>
              <a:ext uri="{FF2B5EF4-FFF2-40B4-BE49-F238E27FC236}">
                <a16:creationId xmlns:a16="http://schemas.microsoft.com/office/drawing/2014/main" id="{D45561E5-2901-4951-9885-124CB8D17521}"/>
              </a:ext>
            </a:extLst>
          </p:cNvPr>
          <p:cNvPicPr>
            <a:picLocks noChangeAspect="1"/>
          </p:cNvPicPr>
          <p:nvPr/>
        </p:nvPicPr>
        <p:blipFill>
          <a:blip r:embed="rId3"/>
          <a:stretch>
            <a:fillRect/>
          </a:stretch>
        </p:blipFill>
        <p:spPr>
          <a:xfrm>
            <a:off x="0" y="1252449"/>
            <a:ext cx="2912012" cy="1213338"/>
          </a:xfrm>
          <a:prstGeom prst="rect">
            <a:avLst/>
          </a:prstGeom>
        </p:spPr>
      </p:pic>
      <p:pic>
        <p:nvPicPr>
          <p:cNvPr id="13" name="Image 12">
            <a:extLst>
              <a:ext uri="{FF2B5EF4-FFF2-40B4-BE49-F238E27FC236}">
                <a16:creationId xmlns:a16="http://schemas.microsoft.com/office/drawing/2014/main" id="{BF001890-FFE8-441D-BE5A-655A21A98966}"/>
              </a:ext>
            </a:extLst>
          </p:cNvPr>
          <p:cNvPicPr>
            <a:picLocks noChangeAspect="1"/>
          </p:cNvPicPr>
          <p:nvPr/>
        </p:nvPicPr>
        <p:blipFill>
          <a:blip r:embed="rId4"/>
          <a:stretch>
            <a:fillRect/>
          </a:stretch>
        </p:blipFill>
        <p:spPr>
          <a:xfrm>
            <a:off x="0" y="2781257"/>
            <a:ext cx="2912012" cy="1528806"/>
          </a:xfrm>
          <a:prstGeom prst="rect">
            <a:avLst/>
          </a:prstGeom>
        </p:spPr>
      </p:pic>
    </p:spTree>
    <p:extLst>
      <p:ext uri="{BB962C8B-B14F-4D97-AF65-F5344CB8AC3E}">
        <p14:creationId xmlns:p14="http://schemas.microsoft.com/office/powerpoint/2010/main" val="2123690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9E35564A-87AB-F244-AD07-F755AA6FBC2A}"/>
              </a:ext>
            </a:extLst>
          </p:cNvPr>
          <p:cNvSpPr>
            <a:spLocks noGrp="1"/>
          </p:cNvSpPr>
          <p:nvPr>
            <p:ph type="subTitle" idx="1"/>
            <p:custDataLst>
              <p:tags r:id="rId1"/>
            </p:custDataLst>
          </p:nvPr>
        </p:nvSpPr>
        <p:spPr>
          <a:xfrm>
            <a:off x="1143000" y="993256"/>
            <a:ext cx="5551714" cy="1882310"/>
          </a:xfrm>
          <a:ln>
            <a:noFill/>
          </a:ln>
        </p:spPr>
        <p:txBody>
          <a:bodyPr/>
          <a:lstStyle/>
          <a:p>
            <a:r>
              <a:rPr lang="fr-FR" dirty="0"/>
              <a:t>Merci</a:t>
            </a:r>
          </a:p>
        </p:txBody>
      </p:sp>
      <p:sp>
        <p:nvSpPr>
          <p:cNvPr id="3" name="Espace réservé du texte 2">
            <a:extLst>
              <a:ext uri="{FF2B5EF4-FFF2-40B4-BE49-F238E27FC236}">
                <a16:creationId xmlns:a16="http://schemas.microsoft.com/office/drawing/2014/main" id="{DD72DA51-B66E-1E46-AF45-BE4BE7F667F4}"/>
              </a:ext>
            </a:extLst>
          </p:cNvPr>
          <p:cNvSpPr>
            <a:spLocks noGrp="1"/>
          </p:cNvSpPr>
          <p:nvPr>
            <p:ph type="body" sz="quarter" idx="11"/>
            <p:custDataLst>
              <p:tags r:id="rId2"/>
            </p:custDataLst>
          </p:nvPr>
        </p:nvSpPr>
        <p:spPr/>
        <p:txBody>
          <a:bodyPr/>
          <a:lstStyle/>
          <a:p>
            <a:r>
              <a:rPr lang="fr-FR"/>
              <a:t>Bureau de la vie étudiante</a:t>
            </a:r>
          </a:p>
        </p:txBody>
      </p:sp>
      <p:sp>
        <p:nvSpPr>
          <p:cNvPr id="4" name="Espace réservé du texte 3">
            <a:extLst>
              <a:ext uri="{FF2B5EF4-FFF2-40B4-BE49-F238E27FC236}">
                <a16:creationId xmlns:a16="http://schemas.microsoft.com/office/drawing/2014/main" id="{7F63BD30-3667-6546-895A-95C20115AFD8}"/>
              </a:ext>
            </a:extLst>
          </p:cNvPr>
          <p:cNvSpPr>
            <a:spLocks noGrp="1"/>
          </p:cNvSpPr>
          <p:nvPr>
            <p:ph type="body" sz="quarter" idx="12"/>
            <p:custDataLst>
              <p:tags r:id="rId3"/>
            </p:custDataLst>
          </p:nvPr>
        </p:nvSpPr>
        <p:spPr/>
        <p:txBody>
          <a:bodyPr/>
          <a:lstStyle/>
          <a:p>
            <a:r>
              <a:rPr lang="fr-FR"/>
              <a:t>ulaval.ca/</a:t>
            </a:r>
            <a:r>
              <a:rPr lang="fr-FR" err="1"/>
              <a:t>bve</a:t>
            </a:r>
            <a:endParaRPr lang="fr-FR"/>
          </a:p>
        </p:txBody>
      </p:sp>
    </p:spTree>
    <p:extLst>
      <p:ext uri="{BB962C8B-B14F-4D97-AF65-F5344CB8AC3E}">
        <p14:creationId xmlns:p14="http://schemas.microsoft.com/office/powerpoint/2010/main" val="240394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ctrTitle"/>
            <p:custDataLst>
              <p:tags r:id="rId2"/>
            </p:custDataLst>
          </p:nvPr>
        </p:nvSpPr>
        <p:spPr/>
        <p:txBody>
          <a:bodyPr/>
          <a:lstStyle/>
          <a:p>
            <a:r>
              <a:rPr lang="fr-FR" dirty="0"/>
              <a:t>La statut d’étudiant étranger</a:t>
            </a:r>
          </a:p>
        </p:txBody>
      </p:sp>
      <p:sp>
        <p:nvSpPr>
          <p:cNvPr id="3" name="Sous-titre 2">
            <a:extLst>
              <a:ext uri="{FF2B5EF4-FFF2-40B4-BE49-F238E27FC236}">
                <a16:creationId xmlns:a16="http://schemas.microsoft.com/office/drawing/2014/main" id="{0A5ACFCD-C1FD-4D49-89F8-947B91675B06}"/>
              </a:ext>
            </a:extLst>
          </p:cNvPr>
          <p:cNvSpPr>
            <a:spLocks noGrp="1"/>
          </p:cNvSpPr>
          <p:nvPr>
            <p:ph type="subTitle" idx="1"/>
            <p:custDataLst>
              <p:tags r:id="rId3"/>
            </p:custDataLst>
          </p:nvPr>
        </p:nvSpPr>
        <p:spPr>
          <a:xfrm>
            <a:off x="1040400" y="1140655"/>
            <a:ext cx="6858000" cy="2865287"/>
          </a:xfrm>
        </p:spPr>
        <p:txBody>
          <a:bodyPr lIns="0" tIns="0" rIns="0" bIns="0" anchor="t"/>
          <a:lstStyle/>
          <a:p>
            <a:pPr>
              <a:spcAft>
                <a:spcPts val="1200"/>
              </a:spcAft>
            </a:pPr>
            <a:r>
              <a:rPr lang="fr-CA" sz="1700" dirty="0">
                <a:latin typeface="Overpass light"/>
              </a:rPr>
              <a:t>En vertu des lois québécoises et canadiennes, certaines conditions liées à votre séjour doivent être respectées :</a:t>
            </a:r>
          </a:p>
          <a:p>
            <a:pPr marL="285750" indent="-285750">
              <a:spcAft>
                <a:spcPts val="600"/>
              </a:spcAft>
              <a:buClr>
                <a:schemeClr val="tx1"/>
              </a:buClr>
              <a:buFont typeface="Arial" panose="020B0604020202020204" pitchFamily="34" charset="0"/>
              <a:buChar char="•"/>
            </a:pPr>
            <a:r>
              <a:rPr lang="fr-CA" sz="1700" b="1" dirty="0">
                <a:latin typeface="Overpass light"/>
              </a:rPr>
              <a:t>Faire de vos études votre activité principale </a:t>
            </a:r>
            <a:r>
              <a:rPr lang="fr-CA" sz="1700" dirty="0">
                <a:latin typeface="Overpass light"/>
              </a:rPr>
              <a:t>et y accomplir des progrès raisonnables en temps opportun. </a:t>
            </a:r>
          </a:p>
          <a:p>
            <a:pPr marL="285750" indent="-285750">
              <a:spcAft>
                <a:spcPts val="600"/>
              </a:spcAft>
              <a:buClr>
                <a:schemeClr val="tx1"/>
              </a:buClr>
              <a:buFont typeface="Arial" panose="020B0604020202020204" pitchFamily="34" charset="0"/>
              <a:buChar char="•"/>
            </a:pPr>
            <a:r>
              <a:rPr lang="fr-CA" sz="1700" b="1" dirty="0">
                <a:solidFill>
                  <a:srgbClr val="4D4D4D"/>
                </a:solidFill>
                <a:latin typeface="Overpass light"/>
              </a:rPr>
              <a:t>Posséder en tout temps une assurance maladie </a:t>
            </a:r>
            <a:r>
              <a:rPr lang="fr-CA" sz="1700" dirty="0">
                <a:latin typeface="Overpass light"/>
              </a:rPr>
              <a:t>et hospitalisation pour vous-même et les membres de votre famille qui vous accompagnent.</a:t>
            </a:r>
          </a:p>
          <a:p>
            <a:pPr marL="285750" indent="-285750">
              <a:spcAft>
                <a:spcPts val="600"/>
              </a:spcAft>
              <a:buClr>
                <a:schemeClr val="tx1"/>
              </a:buClr>
              <a:buFont typeface="Arial" panose="020B0604020202020204" pitchFamily="34" charset="0"/>
              <a:buChar char="•"/>
            </a:pPr>
            <a:r>
              <a:rPr lang="fr-CA" sz="1700" b="1" dirty="0">
                <a:latin typeface="Overpass light"/>
              </a:rPr>
              <a:t>Informer Immigration, Réfugiés et Citoyenneté Canada de tout changement </a:t>
            </a:r>
            <a:r>
              <a:rPr lang="fr-CA" sz="1700" dirty="0">
                <a:latin typeface="Overpass light"/>
              </a:rPr>
              <a:t>d’établissement d’enseignement.</a:t>
            </a:r>
          </a:p>
          <a:p>
            <a:endParaRPr lang="fr-FR" dirty="0"/>
          </a:p>
        </p:txBody>
      </p:sp>
    </p:spTree>
    <p:custDataLst>
      <p:tags r:id="rId1"/>
    </p:custDataLst>
    <p:extLst>
      <p:ext uri="{BB962C8B-B14F-4D97-AF65-F5344CB8AC3E}">
        <p14:creationId xmlns:p14="http://schemas.microsoft.com/office/powerpoint/2010/main" val="2405699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ctrTitle"/>
            <p:custDataLst>
              <p:tags r:id="rId2"/>
            </p:custDataLst>
          </p:nvPr>
        </p:nvSpPr>
        <p:spPr/>
        <p:txBody>
          <a:bodyPr/>
          <a:lstStyle/>
          <a:p>
            <a:r>
              <a:rPr lang="fr-FR" dirty="0"/>
              <a:t>La statut d’étudiant étranger (suite)</a:t>
            </a:r>
          </a:p>
        </p:txBody>
      </p:sp>
      <p:sp>
        <p:nvSpPr>
          <p:cNvPr id="3" name="Sous-titre 2">
            <a:extLst>
              <a:ext uri="{FF2B5EF4-FFF2-40B4-BE49-F238E27FC236}">
                <a16:creationId xmlns:a16="http://schemas.microsoft.com/office/drawing/2014/main" id="{0A5ACFCD-C1FD-4D49-89F8-947B91675B06}"/>
              </a:ext>
            </a:extLst>
          </p:cNvPr>
          <p:cNvSpPr>
            <a:spLocks noGrp="1"/>
          </p:cNvSpPr>
          <p:nvPr>
            <p:ph type="subTitle" idx="1"/>
            <p:custDataLst>
              <p:tags r:id="rId3"/>
            </p:custDataLst>
          </p:nvPr>
        </p:nvSpPr>
        <p:spPr>
          <a:xfrm>
            <a:off x="1040400" y="1397830"/>
            <a:ext cx="6858000" cy="3119741"/>
          </a:xfrm>
        </p:spPr>
        <p:txBody>
          <a:bodyPr lIns="0" tIns="0" rIns="0" bIns="0" anchor="t"/>
          <a:lstStyle/>
          <a:p>
            <a:pPr marL="285750" indent="-285750">
              <a:spcAft>
                <a:spcPts val="1200"/>
              </a:spcAft>
              <a:buFont typeface="Arial" panose="020B0604020202020204" pitchFamily="34" charset="0"/>
              <a:buChar char="•"/>
            </a:pPr>
            <a:r>
              <a:rPr lang="fr-CA" sz="1700" dirty="0">
                <a:latin typeface="Overpass light"/>
              </a:rPr>
              <a:t>Toujours posséder des </a:t>
            </a:r>
            <a:r>
              <a:rPr lang="fr-CA" sz="1700" b="1" dirty="0">
                <a:latin typeface="Overpass light"/>
              </a:rPr>
              <a:t>documents d'immigration valides.</a:t>
            </a:r>
          </a:p>
          <a:p>
            <a:pPr marL="285750" indent="-285750">
              <a:spcAft>
                <a:spcPts val="1200"/>
              </a:spcAft>
              <a:buFont typeface="Arial" panose="020B0604020202020204" pitchFamily="34" charset="0"/>
              <a:buChar char="•"/>
            </a:pPr>
            <a:r>
              <a:rPr lang="fr-CA" sz="1700" b="1" dirty="0">
                <a:latin typeface="Overpass light"/>
              </a:rPr>
              <a:t>Faire des photocopies ou des copies numérisées </a:t>
            </a:r>
            <a:r>
              <a:rPr lang="fr-CA" sz="1700" dirty="0">
                <a:latin typeface="Overpass light"/>
              </a:rPr>
              <a:t>de vos documents légaux et les garder en lieu sûr.</a:t>
            </a:r>
          </a:p>
          <a:p>
            <a:pPr marL="285750" indent="-285750">
              <a:spcAft>
                <a:spcPts val="1200"/>
              </a:spcAft>
              <a:buFont typeface="Arial" panose="020B0604020202020204" pitchFamily="34" charset="0"/>
              <a:buChar char="•"/>
            </a:pPr>
            <a:r>
              <a:rPr lang="fr-CA" sz="1700" dirty="0">
                <a:latin typeface="Overpass light"/>
              </a:rPr>
              <a:t>Si vos études se poursuivent au-delà de l’échéance de vos documents légaux ou si vous changez de cycle d’études, </a:t>
            </a:r>
            <a:r>
              <a:rPr lang="fr-CA" sz="1700" b="1" dirty="0">
                <a:latin typeface="Overpass light"/>
              </a:rPr>
              <a:t>procéder au renouvellement de vos documents</a:t>
            </a:r>
            <a:r>
              <a:rPr lang="fr-CA" sz="1700" dirty="0">
                <a:latin typeface="Overpass light"/>
              </a:rPr>
              <a:t> de 3 à 6 mois avant leur expiration.</a:t>
            </a:r>
          </a:p>
          <a:p>
            <a:pPr marL="285750" indent="-285750">
              <a:spcAft>
                <a:spcPts val="1200"/>
              </a:spcAft>
              <a:buFont typeface="Arial" panose="020B0604020202020204" pitchFamily="34" charset="0"/>
              <a:buChar char="•"/>
            </a:pPr>
            <a:r>
              <a:rPr lang="fr-CA" sz="1700" dirty="0">
                <a:latin typeface="Overpass light"/>
              </a:rPr>
              <a:t>Dès que vous obtenez un nouveau CAQ ou un nouveau permis d’études, </a:t>
            </a:r>
            <a:r>
              <a:rPr lang="fr-CA" sz="1700" b="1" dirty="0">
                <a:latin typeface="Overpass light"/>
              </a:rPr>
              <a:t>le faire parvenir au Bureau du registraire.</a:t>
            </a:r>
          </a:p>
          <a:p>
            <a:endParaRPr lang="fr-FR" dirty="0"/>
          </a:p>
        </p:txBody>
      </p:sp>
    </p:spTree>
    <p:custDataLst>
      <p:tags r:id="rId1"/>
    </p:custDataLst>
    <p:extLst>
      <p:ext uri="{BB962C8B-B14F-4D97-AF65-F5344CB8AC3E}">
        <p14:creationId xmlns:p14="http://schemas.microsoft.com/office/powerpoint/2010/main" val="1499396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ctrTitle"/>
            <p:custDataLst>
              <p:tags r:id="rId2"/>
            </p:custDataLst>
          </p:nvPr>
        </p:nvSpPr>
        <p:spPr>
          <a:xfrm>
            <a:off x="1040400" y="605616"/>
            <a:ext cx="6858000" cy="617295"/>
          </a:xfrm>
        </p:spPr>
        <p:txBody>
          <a:bodyPr/>
          <a:lstStyle/>
          <a:p>
            <a:r>
              <a:rPr lang="fr-FR" dirty="0"/>
              <a:t>Admission et inscription</a:t>
            </a:r>
          </a:p>
        </p:txBody>
      </p:sp>
      <p:sp>
        <p:nvSpPr>
          <p:cNvPr id="3" name="Sous-titre 2">
            <a:extLst>
              <a:ext uri="{FF2B5EF4-FFF2-40B4-BE49-F238E27FC236}">
                <a16:creationId xmlns:a16="http://schemas.microsoft.com/office/drawing/2014/main" id="{0A5ACFCD-C1FD-4D49-89F8-947B91675B06}"/>
              </a:ext>
            </a:extLst>
          </p:cNvPr>
          <p:cNvSpPr>
            <a:spLocks noGrp="1"/>
          </p:cNvSpPr>
          <p:nvPr>
            <p:ph type="subTitle" idx="1"/>
            <p:custDataLst>
              <p:tags r:id="rId3"/>
            </p:custDataLst>
          </p:nvPr>
        </p:nvSpPr>
        <p:spPr>
          <a:xfrm>
            <a:off x="1040400" y="1359730"/>
            <a:ext cx="6858000" cy="2424416"/>
          </a:xfrm>
        </p:spPr>
        <p:txBody>
          <a:bodyPr lIns="0" tIns="0" rIns="0" bIns="0" anchor="t"/>
          <a:lstStyle/>
          <a:p>
            <a:pPr>
              <a:spcAft>
                <a:spcPts val="1200"/>
              </a:spcAft>
            </a:pPr>
            <a:r>
              <a:rPr lang="fr-CA" sz="1700" dirty="0">
                <a:latin typeface="Overpass light"/>
              </a:rPr>
              <a:t>Deux processus distincts :</a:t>
            </a:r>
          </a:p>
          <a:p>
            <a:pPr marL="285750" indent="-285750">
              <a:buFont typeface="Arial" panose="020B0604020202020204" pitchFamily="34" charset="0"/>
              <a:buChar char="•"/>
            </a:pPr>
            <a:r>
              <a:rPr lang="fr-FR" sz="1700" b="1" dirty="0">
                <a:latin typeface="Overpass light"/>
              </a:rPr>
              <a:t>Admission </a:t>
            </a:r>
            <a:r>
              <a:rPr lang="fr-FR" sz="1700" dirty="0">
                <a:latin typeface="Overpass light"/>
              </a:rPr>
              <a:t>: confirme votre admissibilité à étudier dans un programme et vous permet d’entreprendre les démarches pour venir au Canada. </a:t>
            </a:r>
            <a:r>
              <a:rPr lang="fr-FR" sz="1700" b="1" i="1" dirty="0">
                <a:latin typeface="Overpass light"/>
              </a:rPr>
              <a:t>Vous devez accepter l’offre d’admission!</a:t>
            </a:r>
            <a:endParaRPr lang="fr-FR" sz="1700" b="1" dirty="0">
              <a:latin typeface="Overpass light"/>
            </a:endParaRPr>
          </a:p>
          <a:p>
            <a:pPr marL="285750" indent="-285750">
              <a:buFont typeface="Arial" panose="020B0604020202020204" pitchFamily="34" charset="0"/>
              <a:buChar char="•"/>
            </a:pPr>
            <a:r>
              <a:rPr lang="fr-FR" sz="1700" b="1" dirty="0">
                <a:latin typeface="Overpass light"/>
              </a:rPr>
              <a:t>Inscription </a:t>
            </a:r>
            <a:r>
              <a:rPr lang="fr-FR" sz="1700" dirty="0">
                <a:latin typeface="Overpass light"/>
              </a:rPr>
              <a:t>: consiste à choisir les activités de formation (cours, stages, rédaction et activités de recherche) que vous ferez pendant une session. </a:t>
            </a:r>
            <a:r>
              <a:rPr lang="fr-FR" sz="1700" b="1" i="1" dirty="0">
                <a:latin typeface="Overpass light"/>
              </a:rPr>
              <a:t>Doit être effectuée avant chaque nouvelle session, tout au long de vos études.</a:t>
            </a:r>
          </a:p>
          <a:p>
            <a:endParaRPr lang="fr-FR" dirty="0"/>
          </a:p>
        </p:txBody>
      </p:sp>
    </p:spTree>
    <p:custDataLst>
      <p:tags r:id="rId1"/>
    </p:custDataLst>
    <p:extLst>
      <p:ext uri="{BB962C8B-B14F-4D97-AF65-F5344CB8AC3E}">
        <p14:creationId xmlns:p14="http://schemas.microsoft.com/office/powerpoint/2010/main" val="1017473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646B4-C4F5-1A49-BA97-8A8BC1241132}"/>
              </a:ext>
            </a:extLst>
          </p:cNvPr>
          <p:cNvSpPr>
            <a:spLocks noGrp="1"/>
          </p:cNvSpPr>
          <p:nvPr>
            <p:ph type="ctrTitle"/>
            <p:custDataLst>
              <p:tags r:id="rId1"/>
            </p:custDataLst>
          </p:nvPr>
        </p:nvSpPr>
        <p:spPr/>
        <p:txBody>
          <a:bodyPr/>
          <a:lstStyle/>
          <a:p>
            <a:r>
              <a:rPr lang="fr-FR" dirty="0"/>
              <a:t>Votre première inscription</a:t>
            </a:r>
          </a:p>
        </p:txBody>
      </p:sp>
      <p:sp>
        <p:nvSpPr>
          <p:cNvPr id="3" name="Sous-titre 2">
            <a:extLst>
              <a:ext uri="{FF2B5EF4-FFF2-40B4-BE49-F238E27FC236}">
                <a16:creationId xmlns:a16="http://schemas.microsoft.com/office/drawing/2014/main" id="{0A5ACFCD-C1FD-4D49-89F8-947B91675B06}"/>
              </a:ext>
            </a:extLst>
          </p:cNvPr>
          <p:cNvSpPr>
            <a:spLocks noGrp="1"/>
          </p:cNvSpPr>
          <p:nvPr>
            <p:ph type="subTitle" idx="1"/>
            <p:custDataLst>
              <p:tags r:id="rId2"/>
            </p:custDataLst>
          </p:nvPr>
        </p:nvSpPr>
        <p:spPr>
          <a:xfrm>
            <a:off x="1040400" y="1247295"/>
            <a:ext cx="7918544" cy="2648910"/>
          </a:xfrm>
        </p:spPr>
        <p:txBody>
          <a:bodyPr lIns="0" tIns="0" rIns="0" bIns="0" anchor="t"/>
          <a:lstStyle/>
          <a:p>
            <a:pPr marL="285750" indent="-215900">
              <a:lnSpc>
                <a:spcPct val="100000"/>
              </a:lnSpc>
              <a:spcBef>
                <a:spcPts val="0"/>
              </a:spcBef>
              <a:buFont typeface="Arial" panose="020B0604020202020204" pitchFamily="34" charset="0"/>
              <a:buChar char="•"/>
            </a:pPr>
            <a:r>
              <a:rPr lang="fr-CA" sz="1700" dirty="0">
                <a:latin typeface="Overpass light"/>
                <a:cs typeface="Arial"/>
              </a:rPr>
              <a:t>Soit par votre </a:t>
            </a:r>
            <a:r>
              <a:rPr lang="fr-CA" sz="1700" b="1" dirty="0">
                <a:latin typeface="Overpass light"/>
              </a:rPr>
              <a:t>direction de programme</a:t>
            </a:r>
          </a:p>
          <a:p>
            <a:pPr marL="742950" lvl="1" indent="-215900" algn="l">
              <a:lnSpc>
                <a:spcPct val="100000"/>
              </a:lnSpc>
              <a:spcBef>
                <a:spcPts val="0"/>
              </a:spcBef>
              <a:buFont typeface="Arial" panose="020B0604020202020204" pitchFamily="34" charset="0"/>
              <a:buChar char="•"/>
            </a:pPr>
            <a:r>
              <a:rPr lang="fr-CA" sz="1700" dirty="0">
                <a:solidFill>
                  <a:schemeClr val="accent6"/>
                </a:solidFill>
                <a:latin typeface="Overpass light"/>
                <a:cs typeface="Arial"/>
              </a:rPr>
              <a:t>Étudiants en échange</a:t>
            </a:r>
          </a:p>
          <a:p>
            <a:pPr marL="742950" lvl="1" indent="-215900" algn="l">
              <a:lnSpc>
                <a:spcPct val="100000"/>
              </a:lnSpc>
              <a:spcBef>
                <a:spcPts val="0"/>
              </a:spcBef>
              <a:buFont typeface="Arial" panose="020B0604020202020204" pitchFamily="34" charset="0"/>
              <a:buChar char="•"/>
            </a:pPr>
            <a:r>
              <a:rPr lang="fr-CA" sz="1700" dirty="0">
                <a:solidFill>
                  <a:schemeClr val="accent6"/>
                </a:solidFill>
                <a:latin typeface="Overpass light"/>
                <a:cs typeface="Arial"/>
              </a:rPr>
              <a:t>Nouveaux étudiants de certains programmes d’études</a:t>
            </a:r>
            <a:endParaRPr lang="fr-CA" sz="1700" dirty="0">
              <a:solidFill>
                <a:schemeClr val="accent6"/>
              </a:solidFill>
              <a:latin typeface="Overpass light"/>
              <a:cs typeface="Arial" pitchFamily="34" charset="0"/>
            </a:endParaRPr>
          </a:p>
          <a:p>
            <a:pPr marL="285750" indent="-215900">
              <a:lnSpc>
                <a:spcPct val="100000"/>
              </a:lnSpc>
              <a:spcBef>
                <a:spcPts val="1200"/>
              </a:spcBef>
              <a:buFont typeface="Arial" panose="020B0604020202020204" pitchFamily="34" charset="0"/>
              <a:buChar char="•"/>
            </a:pPr>
            <a:r>
              <a:rPr lang="fr-CA" sz="1700" dirty="0">
                <a:latin typeface="Overpass light"/>
                <a:cs typeface="Arial"/>
              </a:rPr>
              <a:t>Soit </a:t>
            </a:r>
            <a:r>
              <a:rPr lang="fr-CA" sz="1700" b="1" dirty="0">
                <a:latin typeface="Overpass light"/>
                <a:cs typeface="Arial"/>
              </a:rPr>
              <a:t>par </a:t>
            </a:r>
            <a:r>
              <a:rPr lang="fr-CA" sz="1700" b="1" dirty="0">
                <a:latin typeface="Overpass light"/>
              </a:rPr>
              <a:t>vous-même </a:t>
            </a:r>
            <a:r>
              <a:rPr lang="fr-CA" sz="1700" dirty="0">
                <a:latin typeface="Overpass light"/>
                <a:cs typeface="Arial"/>
              </a:rPr>
              <a:t>dans </a:t>
            </a:r>
            <a:r>
              <a:rPr lang="fr-CA" sz="1700" dirty="0" err="1">
                <a:latin typeface="Overpass light"/>
                <a:cs typeface="Arial"/>
              </a:rPr>
              <a:t>monPortail</a:t>
            </a:r>
            <a:endParaRPr lang="fr-CA" sz="1700" dirty="0">
              <a:solidFill>
                <a:schemeClr val="accent6"/>
              </a:solidFill>
              <a:latin typeface="Overpass light"/>
              <a:cs typeface="Arial" pitchFamily="34" charset="0"/>
            </a:endParaRPr>
          </a:p>
          <a:p>
            <a:pPr marL="69850">
              <a:lnSpc>
                <a:spcPct val="100000"/>
              </a:lnSpc>
              <a:spcBef>
                <a:spcPts val="1200"/>
              </a:spcBef>
            </a:pPr>
            <a:r>
              <a:rPr lang="fr-CA" sz="1700" dirty="0">
                <a:latin typeface="Overpass light"/>
                <a:cs typeface="Arial"/>
              </a:rPr>
              <a:t>Pour valider vos choix, nous vous conseillons de communiquer avec votre </a:t>
            </a:r>
            <a:r>
              <a:rPr lang="fr-CA" sz="1700" b="1" dirty="0">
                <a:latin typeface="Overpass light"/>
              </a:rPr>
              <a:t>conseiller à la gestion des études :</a:t>
            </a:r>
            <a:endParaRPr lang="fr-CA" sz="2100" b="1" dirty="0">
              <a:latin typeface="Overpass"/>
            </a:endParaRPr>
          </a:p>
          <a:p>
            <a:endParaRPr lang="fr-FR" dirty="0"/>
          </a:p>
        </p:txBody>
      </p:sp>
      <p:sp>
        <p:nvSpPr>
          <p:cNvPr id="5" name="ZoneTexte 4">
            <a:extLst>
              <a:ext uri="{FF2B5EF4-FFF2-40B4-BE49-F238E27FC236}">
                <a16:creationId xmlns:a16="http://schemas.microsoft.com/office/drawing/2014/main" id="{A4A2EA4C-B904-4331-AB05-F55F0C1E2C7E}"/>
              </a:ext>
            </a:extLst>
          </p:cNvPr>
          <p:cNvSpPr txBox="1"/>
          <p:nvPr/>
        </p:nvSpPr>
        <p:spPr>
          <a:xfrm>
            <a:off x="3234905" y="3428688"/>
            <a:ext cx="2684972" cy="769441"/>
          </a:xfrm>
          <a:prstGeom prst="rect">
            <a:avLst/>
          </a:prstGeom>
          <a:noFill/>
        </p:spPr>
        <p:txBody>
          <a:bodyPr wrap="square" lIns="91440" tIns="45720" rIns="91440" bIns="45720" anchor="t">
            <a:spAutoFit/>
          </a:bodyPr>
          <a:lstStyle/>
          <a:p>
            <a:pPr marL="412750" indent="-342900">
              <a:lnSpc>
                <a:spcPct val="100000"/>
              </a:lnSpc>
              <a:spcBef>
                <a:spcPts val="1200"/>
              </a:spcBef>
              <a:buFont typeface="Wingdings" panose="05000000000000000000" pitchFamily="2" charset="2"/>
              <a:buChar char="ü"/>
            </a:pPr>
            <a:r>
              <a:rPr lang="fr-CA" sz="1700" b="1" dirty="0">
                <a:solidFill>
                  <a:srgbClr val="4D4D4D"/>
                </a:solidFill>
                <a:latin typeface="Overpass light"/>
                <a:hlinkClick r:id="rId5">
                  <a:extLst>
                    <a:ext uri="{A12FA001-AC4F-418D-AE19-62706E023703}">
                      <ahyp:hlinkClr xmlns:ahyp="http://schemas.microsoft.com/office/drawing/2018/hyperlinkcolor" val="tx"/>
                    </a:ext>
                  </a:extLst>
                </a:hlinkClick>
              </a:rPr>
              <a:t>ulaval.ca/facultes</a:t>
            </a:r>
            <a:endParaRPr lang="fr-CA" sz="1700" b="1" dirty="0">
              <a:solidFill>
                <a:srgbClr val="4D4D4D"/>
              </a:solidFill>
              <a:latin typeface="Overpass light"/>
            </a:endParaRPr>
          </a:p>
          <a:p>
            <a:pPr marL="355600" indent="-285750">
              <a:spcBef>
                <a:spcPts val="1200"/>
              </a:spcBef>
              <a:buFont typeface="Wingdings" panose="05000000000000000000" pitchFamily="2" charset="2"/>
              <a:buChar char="ü"/>
            </a:pPr>
            <a:r>
              <a:rPr lang="fr-CA" sz="1700" b="1" dirty="0">
                <a:solidFill>
                  <a:srgbClr val="4D4D4D"/>
                </a:solidFill>
                <a:latin typeface="Overpass light"/>
              </a:rPr>
              <a:t>Guide pratique p. 49 </a:t>
            </a:r>
            <a:endParaRPr lang="fr-CA" sz="1700" b="1" dirty="0">
              <a:solidFill>
                <a:schemeClr val="tx1">
                  <a:lumMod val="65000"/>
                  <a:lumOff val="35000"/>
                </a:schemeClr>
              </a:solidFill>
              <a:latin typeface="Overpass"/>
              <a:cs typeface="Arial" pitchFamily="34" charset="0"/>
            </a:endParaRPr>
          </a:p>
        </p:txBody>
      </p:sp>
    </p:spTree>
    <p:extLst>
      <p:ext uri="{BB962C8B-B14F-4D97-AF65-F5344CB8AC3E}">
        <p14:creationId xmlns:p14="http://schemas.microsoft.com/office/powerpoint/2010/main" val="286481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8|26.8|27.2|9.7"/>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TIMING" val="|1.4|2.9|5.1|11.8"/>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TIMING" val="|1.4|2.9|5.1|11.8"/>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TIMING" val="|2.7|7.6|13.8|14.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TIMING" val="|3.3|19|26.8|10.2|41.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TIMING" val="|26.5"/>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TIMING" val="|26.5"/>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TIMING" val="|1.4|2.9|5.1|11.8"/>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TIMING" val="|9.1|6.1|7.9"/>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TIMING" val="|10.7|19.1"/>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TIMING" val="|10.7|19.1"/>
</p:tagLst>
</file>

<file path=ppt/tags/tag5.xml><?xml version="1.0" encoding="utf-8"?>
<p:tagLst xmlns:a="http://schemas.openxmlformats.org/drawingml/2006/main" xmlns:r="http://schemas.openxmlformats.org/officeDocument/2006/relationships" xmlns:p="http://schemas.openxmlformats.org/presentationml/2006/main">
  <p:tag name="TIMING" val="|9.1|6.1|7.9"/>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TIMING" val="|9.1|6.1|7.9"/>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uvertur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iapositive vid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ble des matière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calaire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u - fond blanc">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u - fond gri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phiques et tableaux">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saïque de photo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Autres modèle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lôtur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BF1FDE3FDDC944920B9A3ECAF692FF" ma:contentTypeVersion="2" ma:contentTypeDescription="Crée un document." ma:contentTypeScope="" ma:versionID="eb0ae3e7f9a34ef992443f3b39557039">
  <xsd:schema xmlns:xsd="http://www.w3.org/2001/XMLSchema" xmlns:xs="http://www.w3.org/2001/XMLSchema" xmlns:p="http://schemas.microsoft.com/office/2006/metadata/properties" xmlns:ns2="b457cc34-d4d9-47ff-a492-db063d12c7f4" targetNamespace="http://schemas.microsoft.com/office/2006/metadata/properties" ma:root="true" ma:fieldsID="489c1f1ad46cd513dbd3dae71d3d7cd3" ns2:_="">
    <xsd:import namespace="b457cc34-d4d9-47ff-a492-db063d12c7f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57cc34-d4d9-47ff-a492-db063d12c7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3A053B-F658-43DB-B1F8-DD688F30F5FD}">
  <ds:schemaRefs>
    <ds:schemaRef ds:uri="http://schemas.microsoft.com/office/2006/metadata/contentType"/>
    <ds:schemaRef ds:uri="http://schemas.microsoft.com/office/2006/metadata/properties/metaAttributes"/>
    <ds:schemaRef ds:uri="http://www.w3.org/2000/xmlns/"/>
    <ds:schemaRef ds:uri="http://www.w3.org/2001/XMLSchema"/>
    <ds:schemaRef ds:uri="b457cc34-d4d9-47ff-a492-db063d12c7f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65DDC8-4175-48AE-A769-AFB553D2E593}">
  <ds:schemaRefs>
    <ds:schemaRef ds:uri="http://schemas.microsoft.com/office/infopath/2007/PartnerControls"/>
    <ds:schemaRef ds:uri="http://schemas.microsoft.com/office/2006/documentManagement/types"/>
    <ds:schemaRef ds:uri="http://purl.org/dc/elements/1.1/"/>
    <ds:schemaRef ds:uri="b457cc34-d4d9-47ff-a492-db063d12c7f4"/>
    <ds:schemaRef ds:uri="http://purl.org/dc/terms/"/>
    <ds:schemaRef ds:uri="http://www.w3.org/XML/1998/namespace"/>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73E4A76-0080-48B1-8EE2-65AAB592E9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2495</TotalTime>
  <Words>6800</Words>
  <Application>Microsoft Office PowerPoint</Application>
  <PresentationFormat>Affichage à l'écran (16:9)</PresentationFormat>
  <Paragraphs>539</Paragraphs>
  <Slides>57</Slides>
  <Notes>53</Notes>
  <HiddenSlides>0</HiddenSlides>
  <MMClips>0</MMClips>
  <ScaleCrop>false</ScaleCrop>
  <HeadingPairs>
    <vt:vector size="6" baseType="variant">
      <vt:variant>
        <vt:lpstr>Polices utilisées</vt:lpstr>
      </vt:variant>
      <vt:variant>
        <vt:i4>10</vt:i4>
      </vt:variant>
      <vt:variant>
        <vt:lpstr>Thème</vt:lpstr>
      </vt:variant>
      <vt:variant>
        <vt:i4>10</vt:i4>
      </vt:variant>
      <vt:variant>
        <vt:lpstr>Titres des diapositives</vt:lpstr>
      </vt:variant>
      <vt:variant>
        <vt:i4>57</vt:i4>
      </vt:variant>
    </vt:vector>
  </HeadingPairs>
  <TitlesOfParts>
    <vt:vector size="77" baseType="lpstr">
      <vt:lpstr>overpass light</vt:lpstr>
      <vt:lpstr>Overpass</vt:lpstr>
      <vt:lpstr>Calibri</vt:lpstr>
      <vt:lpstr>Arial</vt:lpstr>
      <vt:lpstr>Times New Roman</vt:lpstr>
      <vt:lpstr>overpass light</vt:lpstr>
      <vt:lpstr>Overpass</vt:lpstr>
      <vt:lpstr>Wingdings</vt:lpstr>
      <vt:lpstr>overpass light</vt:lpstr>
      <vt:lpstr>Arial,Sans-Serif</vt:lpstr>
      <vt:lpstr>Ouverture</vt:lpstr>
      <vt:lpstr>Table des matières</vt:lpstr>
      <vt:lpstr>Intercalaires</vt:lpstr>
      <vt:lpstr>Contenu - fond blanc</vt:lpstr>
      <vt:lpstr>Contenu - fond gris</vt:lpstr>
      <vt:lpstr>Graphiques et tableaux</vt:lpstr>
      <vt:lpstr>Mosaïque de photos</vt:lpstr>
      <vt:lpstr>Autres modèles</vt:lpstr>
      <vt:lpstr>Clôture</vt:lpstr>
      <vt:lpstr>Diapositive vide</vt:lpstr>
      <vt:lpstr>Bienvenue à L'université Laval</vt:lpstr>
      <vt:lpstr>Contexte - Pandémie COVID-19</vt:lpstr>
      <vt:lpstr>Plan de la présentation</vt:lpstr>
      <vt:lpstr>La gestion de vos études</vt:lpstr>
      <vt:lpstr>Le Bureau du registraire</vt:lpstr>
      <vt:lpstr>La statut d’étudiant étranger</vt:lpstr>
      <vt:lpstr>La statut d’étudiant étranger (suite)</vt:lpstr>
      <vt:lpstr>Admission et inscription</vt:lpstr>
      <vt:lpstr>Votre première inscription</vt:lpstr>
      <vt:lpstr>Vos études</vt:lpstr>
      <vt:lpstr>Vos études (suite)</vt:lpstr>
      <vt:lpstr>Vos études (suite)    </vt:lpstr>
      <vt:lpstr>Vos études (suite)</vt:lpstr>
      <vt:lpstr>Vos études (suite)</vt:lpstr>
      <vt:lpstr>Cours destinés aux étudiants étrangers</vt:lpstr>
      <vt:lpstr>Exigence de l’anglais</vt:lpstr>
      <vt:lpstr>Les outils informatiques</vt:lpstr>
      <vt:lpstr>Glossaire des outils informatiques</vt:lpstr>
      <vt:lpstr>Réseau Internet sans fil (Wi-Fi)</vt:lpstr>
      <vt:lpstr>monPortail</vt:lpstr>
      <vt:lpstr>Présentation PowerPoint</vt:lpstr>
      <vt:lpstr>Présentation PowerPoint</vt:lpstr>
      <vt:lpstr>Présentation PowerPoint</vt:lpstr>
      <vt:lpstr>Présentation PowerPoint</vt:lpstr>
      <vt:lpstr>Présentation PowerPoint</vt:lpstr>
      <vt:lpstr>Présentation PowerPoint</vt:lpstr>
      <vt:lpstr>Courriel ULaval et Capsule</vt:lpstr>
      <vt:lpstr>Office 365</vt:lpstr>
      <vt:lpstr>Présentation PowerPoint</vt:lpstr>
      <vt:lpstr>Présentation PowerPoint</vt:lpstr>
      <vt:lpstr>L’assurance maladie et hospitalisation</vt:lpstr>
      <vt:lpstr>Assurance Desjardins</vt:lpstr>
      <vt:lpstr>Régie de l’assurance maladie du Québec (RAMQ)</vt:lpstr>
      <vt:lpstr>Alliance pour la santé étudiante au Québec (ASÉQ)</vt:lpstr>
      <vt:lpstr>Assurance maladie</vt:lpstr>
      <vt:lpstr>Carte d’identité et transport en commun</vt:lpstr>
      <vt:lpstr>Carte d’identité de l’Université Laval</vt:lpstr>
      <vt:lpstr>Laissez-passer universitaire (LPU)</vt:lpstr>
      <vt:lpstr>Comment se procurer le LPU</vt:lpstr>
      <vt:lpstr>Comment se procurer le LPU</vt:lpstr>
      <vt:lpstr>Autres titres de transport du RTC</vt:lpstr>
      <vt:lpstr>Droit au travail</vt:lpstr>
      <vt:lpstr>Travail sur le campus</vt:lpstr>
      <vt:lpstr>Travail hors campus</vt:lpstr>
      <vt:lpstr>Droit au travail</vt:lpstr>
      <vt:lpstr>Droit au travail</vt:lpstr>
      <vt:lpstr>Webinaire : Travailler avec un permis d’études</vt:lpstr>
      <vt:lpstr>Les services aux étudiants</vt:lpstr>
      <vt:lpstr>Bureau de la vie étudiante</vt:lpstr>
      <vt:lpstr>Guide pratique des étudiants étrangers</vt:lpstr>
      <vt:lpstr>Programme de jumelage</vt:lpstr>
      <vt:lpstr>Visites autoguidées</vt:lpstr>
      <vt:lpstr>La Rentrée ULaval</vt:lpstr>
      <vt:lpstr>Bureau de la vie étudiante</vt:lpstr>
      <vt:lpstr>Autre services</vt:lpstr>
      <vt:lpstr>Quelques ressources communautaires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Angie Pelletier</cp:lastModifiedBy>
  <cp:revision>604</cp:revision>
  <dcterms:created xsi:type="dcterms:W3CDTF">2020-03-26T00:52:12Z</dcterms:created>
  <dcterms:modified xsi:type="dcterms:W3CDTF">2020-11-30T17:27:36Z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0x010100DABF1FDE3FDDC944920B9A3ECAF692FF</vt:lpwstr>
  </property>
</Properties>
</file>